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9" r:id="rId4"/>
    <p:sldId id="258" r:id="rId5"/>
    <p:sldId id="257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7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82" r:id="rId36"/>
    <p:sldId id="293" r:id="rId37"/>
    <p:sldId id="294" r:id="rId38"/>
    <p:sldId id="295" r:id="rId39"/>
    <p:sldId id="296" r:id="rId40"/>
    <p:sldId id="297" r:id="rId41"/>
    <p:sldId id="298" r:id="rId42"/>
    <p:sldId id="315" r:id="rId43"/>
    <p:sldId id="316" r:id="rId44"/>
    <p:sldId id="317" r:id="rId45"/>
    <p:sldId id="299" r:id="rId46"/>
    <p:sldId id="300" r:id="rId47"/>
    <p:sldId id="301" r:id="rId48"/>
    <p:sldId id="292" r:id="rId49"/>
    <p:sldId id="302" r:id="rId50"/>
    <p:sldId id="303" r:id="rId51"/>
    <p:sldId id="304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05" r:id="rId62"/>
    <p:sldId id="260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F8D81A-704C-4FA7-9630-8E1F5E0224D2}" v="21" dt="2024-06-04T13:35:19.512"/>
    <p1510:client id="{EE0C68A8-D840-4B6F-9910-0565E7289CC8}" v="12" dt="2024-06-03T20:13:05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6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UIZ HOLUBOSKI JUNIOR" userId="688a3efd-a2f5-404f-9555-0d4c3f3d21f9" providerId="ADAL" clId="{EE0C68A8-D840-4B6F-9910-0565E7289CC8}"/>
    <pc:docChg chg="custSel addSld modSld sldOrd">
      <pc:chgData name="PEDRO LUIZ HOLUBOSKI JUNIOR" userId="688a3efd-a2f5-404f-9555-0d4c3f3d21f9" providerId="ADAL" clId="{EE0C68A8-D840-4B6F-9910-0565E7289CC8}" dt="2024-06-03T20:13:05.706" v="99" actId="2710"/>
      <pc:docMkLst>
        <pc:docMk/>
      </pc:docMkLst>
      <pc:sldChg chg="modSp mod ord">
        <pc:chgData name="PEDRO LUIZ HOLUBOSKI JUNIOR" userId="688a3efd-a2f5-404f-9555-0d4c3f3d21f9" providerId="ADAL" clId="{EE0C68A8-D840-4B6F-9910-0565E7289CC8}" dt="2024-06-03T19:49:39.279" v="35"/>
        <pc:sldMkLst>
          <pc:docMk/>
          <pc:sldMk cId="3534366722" sldId="292"/>
        </pc:sldMkLst>
        <pc:spChg chg="mod">
          <ac:chgData name="PEDRO LUIZ HOLUBOSKI JUNIOR" userId="688a3efd-a2f5-404f-9555-0d4c3f3d21f9" providerId="ADAL" clId="{EE0C68A8-D840-4B6F-9910-0565E7289CC8}" dt="2024-06-03T19:49:39.279" v="35"/>
          <ac:spMkLst>
            <pc:docMk/>
            <pc:sldMk cId="3534366722" sldId="292"/>
            <ac:spMk id="3" creationId="{A410725F-57F8-8D04-B7F2-46F04EAE9E10}"/>
          </ac:spMkLst>
        </pc:spChg>
      </pc:sldChg>
      <pc:sldChg chg="delSp add mod ord">
        <pc:chgData name="PEDRO LUIZ HOLUBOSKI JUNIOR" userId="688a3efd-a2f5-404f-9555-0d4c3f3d21f9" providerId="ADAL" clId="{EE0C68A8-D840-4B6F-9910-0565E7289CC8}" dt="2024-06-03T19:48:02.920" v="7" actId="478"/>
        <pc:sldMkLst>
          <pc:docMk/>
          <pc:sldMk cId="4070617782" sldId="293"/>
        </pc:sldMkLst>
        <pc:picChg chg="del">
          <ac:chgData name="PEDRO LUIZ HOLUBOSKI JUNIOR" userId="688a3efd-a2f5-404f-9555-0d4c3f3d21f9" providerId="ADAL" clId="{EE0C68A8-D840-4B6F-9910-0565E7289CC8}" dt="2024-06-03T19:48:02.920" v="7" actId="478"/>
          <ac:picMkLst>
            <pc:docMk/>
            <pc:sldMk cId="4070617782" sldId="293"/>
            <ac:picMk id="3" creationId="{BBF33136-EEB8-F7D1-A631-204B92347090}"/>
          </ac:picMkLst>
        </pc:picChg>
      </pc:sldChg>
      <pc:sldChg chg="modSp add mod ord replId">
        <pc:chgData name="PEDRO LUIZ HOLUBOSKI JUNIOR" userId="688a3efd-a2f5-404f-9555-0d4c3f3d21f9" providerId="ADAL" clId="{EE0C68A8-D840-4B6F-9910-0565E7289CC8}" dt="2024-06-03T19:48:20.673" v="13" actId="113"/>
        <pc:sldMkLst>
          <pc:docMk/>
          <pc:sldMk cId="661777626" sldId="294"/>
        </pc:sldMkLst>
        <pc:spChg chg="mod">
          <ac:chgData name="PEDRO LUIZ HOLUBOSKI JUNIOR" userId="688a3efd-a2f5-404f-9555-0d4c3f3d21f9" providerId="ADAL" clId="{EE0C68A8-D840-4B6F-9910-0565E7289CC8}" dt="2024-06-03T19:47:52.681" v="3"/>
          <ac:spMkLst>
            <pc:docMk/>
            <pc:sldMk cId="661777626" sldId="294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EE0C68A8-D840-4B6F-9910-0565E7289CC8}" dt="2024-06-03T19:48:20.673" v="13" actId="113"/>
          <ac:spMkLst>
            <pc:docMk/>
            <pc:sldMk cId="661777626" sldId="294"/>
            <ac:spMk id="3" creationId="{28CEFFCB-B7CA-74AD-D8DC-CD28DD2DEECD}"/>
          </ac:spMkLst>
        </pc:spChg>
      </pc:sldChg>
      <pc:sldChg chg="delSp modSp add mod ord replId">
        <pc:chgData name="PEDRO LUIZ HOLUBOSKI JUNIOR" userId="688a3efd-a2f5-404f-9555-0d4c3f3d21f9" providerId="ADAL" clId="{EE0C68A8-D840-4B6F-9910-0565E7289CC8}" dt="2024-06-03T19:47:58.679" v="6" actId="478"/>
        <pc:sldMkLst>
          <pc:docMk/>
          <pc:sldMk cId="1152243884" sldId="295"/>
        </pc:sldMkLst>
        <pc:spChg chg="mod">
          <ac:chgData name="PEDRO LUIZ HOLUBOSKI JUNIOR" userId="688a3efd-a2f5-404f-9555-0d4c3f3d21f9" providerId="ADAL" clId="{EE0C68A8-D840-4B6F-9910-0565E7289CC8}" dt="2024-06-03T19:47:57.445" v="4"/>
          <ac:spMkLst>
            <pc:docMk/>
            <pc:sldMk cId="1152243884" sldId="295"/>
            <ac:spMk id="2" creationId="{7CFA8820-E25F-1408-CF7A-D5CA67D38A40}"/>
          </ac:spMkLst>
        </pc:spChg>
        <pc:picChg chg="del">
          <ac:chgData name="PEDRO LUIZ HOLUBOSKI JUNIOR" userId="688a3efd-a2f5-404f-9555-0d4c3f3d21f9" providerId="ADAL" clId="{EE0C68A8-D840-4B6F-9910-0565E7289CC8}" dt="2024-06-03T19:47:58.679" v="6" actId="478"/>
          <ac:picMkLst>
            <pc:docMk/>
            <pc:sldMk cId="1152243884" sldId="295"/>
            <ac:picMk id="4" creationId="{48D29613-9741-2165-9442-C0954BC59A5C}"/>
          </ac:picMkLst>
        </pc:picChg>
        <pc:picChg chg="del">
          <ac:chgData name="PEDRO LUIZ HOLUBOSKI JUNIOR" userId="688a3efd-a2f5-404f-9555-0d4c3f3d21f9" providerId="ADAL" clId="{EE0C68A8-D840-4B6F-9910-0565E7289CC8}" dt="2024-06-03T19:47:58.250" v="5" actId="478"/>
          <ac:picMkLst>
            <pc:docMk/>
            <pc:sldMk cId="1152243884" sldId="295"/>
            <ac:picMk id="9" creationId="{51A74C32-80B8-815F-CCBE-4CDF5E50FB1F}"/>
          </ac:picMkLst>
        </pc:picChg>
      </pc:sldChg>
      <pc:sldChg chg="add">
        <pc:chgData name="PEDRO LUIZ HOLUBOSKI JUNIOR" userId="688a3efd-a2f5-404f-9555-0d4c3f3d21f9" providerId="ADAL" clId="{EE0C68A8-D840-4B6F-9910-0565E7289CC8}" dt="2024-06-03T19:48:26.929" v="14" actId="2890"/>
        <pc:sldMkLst>
          <pc:docMk/>
          <pc:sldMk cId="2090782952" sldId="296"/>
        </pc:sldMkLst>
      </pc:sldChg>
      <pc:sldChg chg="modSp add mod replId">
        <pc:chgData name="PEDRO LUIZ HOLUBOSKI JUNIOR" userId="688a3efd-a2f5-404f-9555-0d4c3f3d21f9" providerId="ADAL" clId="{EE0C68A8-D840-4B6F-9910-0565E7289CC8}" dt="2024-06-03T19:48:54.713" v="21" actId="113"/>
        <pc:sldMkLst>
          <pc:docMk/>
          <pc:sldMk cId="3826870308" sldId="297"/>
        </pc:sldMkLst>
        <pc:spChg chg="mod">
          <ac:chgData name="PEDRO LUIZ HOLUBOSKI JUNIOR" userId="688a3efd-a2f5-404f-9555-0d4c3f3d21f9" providerId="ADAL" clId="{EE0C68A8-D840-4B6F-9910-0565E7289CC8}" dt="2024-06-03T19:48:34.659" v="15"/>
          <ac:spMkLst>
            <pc:docMk/>
            <pc:sldMk cId="3826870308" sldId="297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EE0C68A8-D840-4B6F-9910-0565E7289CC8}" dt="2024-06-03T19:48:54.713" v="21" actId="113"/>
          <ac:spMkLst>
            <pc:docMk/>
            <pc:sldMk cId="3826870308" sldId="297"/>
            <ac:spMk id="3" creationId="{28CEFFCB-B7CA-74AD-D8DC-CD28DD2DEECD}"/>
          </ac:spMkLst>
        </pc:spChg>
      </pc:sldChg>
      <pc:sldChg chg="modSp add mod replId">
        <pc:chgData name="PEDRO LUIZ HOLUBOSKI JUNIOR" userId="688a3efd-a2f5-404f-9555-0d4c3f3d21f9" providerId="ADAL" clId="{EE0C68A8-D840-4B6F-9910-0565E7289CC8}" dt="2024-06-03T19:48:39.347" v="16"/>
        <pc:sldMkLst>
          <pc:docMk/>
          <pc:sldMk cId="3521146524" sldId="298"/>
        </pc:sldMkLst>
        <pc:spChg chg="mod">
          <ac:chgData name="PEDRO LUIZ HOLUBOSKI JUNIOR" userId="688a3efd-a2f5-404f-9555-0d4c3f3d21f9" providerId="ADAL" clId="{EE0C68A8-D840-4B6F-9910-0565E7289CC8}" dt="2024-06-03T19:48:39.347" v="16"/>
          <ac:spMkLst>
            <pc:docMk/>
            <pc:sldMk cId="3521146524" sldId="298"/>
            <ac:spMk id="2" creationId="{7CFA8820-E25F-1408-CF7A-D5CA67D38A40}"/>
          </ac:spMkLst>
        </pc:spChg>
      </pc:sldChg>
      <pc:sldChg chg="add">
        <pc:chgData name="PEDRO LUIZ HOLUBOSKI JUNIOR" userId="688a3efd-a2f5-404f-9555-0d4c3f3d21f9" providerId="ADAL" clId="{EE0C68A8-D840-4B6F-9910-0565E7289CC8}" dt="2024-06-03T19:49:01.378" v="22" actId="2890"/>
        <pc:sldMkLst>
          <pc:docMk/>
          <pc:sldMk cId="248201300" sldId="299"/>
        </pc:sldMkLst>
      </pc:sldChg>
      <pc:sldChg chg="modSp add mod replId">
        <pc:chgData name="PEDRO LUIZ HOLUBOSKI JUNIOR" userId="688a3efd-a2f5-404f-9555-0d4c3f3d21f9" providerId="ADAL" clId="{EE0C68A8-D840-4B6F-9910-0565E7289CC8}" dt="2024-06-03T19:49:24.169" v="28" actId="113"/>
        <pc:sldMkLst>
          <pc:docMk/>
          <pc:sldMk cId="3989143423" sldId="300"/>
        </pc:sldMkLst>
        <pc:spChg chg="mod">
          <ac:chgData name="PEDRO LUIZ HOLUBOSKI JUNIOR" userId="688a3efd-a2f5-404f-9555-0d4c3f3d21f9" providerId="ADAL" clId="{EE0C68A8-D840-4B6F-9910-0565E7289CC8}" dt="2024-06-03T19:49:04.393" v="23"/>
          <ac:spMkLst>
            <pc:docMk/>
            <pc:sldMk cId="3989143423" sldId="300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EE0C68A8-D840-4B6F-9910-0565E7289CC8}" dt="2024-06-03T19:49:24.169" v="28" actId="113"/>
          <ac:spMkLst>
            <pc:docMk/>
            <pc:sldMk cId="3989143423" sldId="300"/>
            <ac:spMk id="3" creationId="{28CEFFCB-B7CA-74AD-D8DC-CD28DD2DEECD}"/>
          </ac:spMkLst>
        </pc:spChg>
      </pc:sldChg>
      <pc:sldChg chg="modSp add mod replId">
        <pc:chgData name="PEDRO LUIZ HOLUBOSKI JUNIOR" userId="688a3efd-a2f5-404f-9555-0d4c3f3d21f9" providerId="ADAL" clId="{EE0C68A8-D840-4B6F-9910-0565E7289CC8}" dt="2024-06-03T19:49:06.539" v="24"/>
        <pc:sldMkLst>
          <pc:docMk/>
          <pc:sldMk cId="2222222294" sldId="301"/>
        </pc:sldMkLst>
        <pc:spChg chg="mod">
          <ac:chgData name="PEDRO LUIZ HOLUBOSKI JUNIOR" userId="688a3efd-a2f5-404f-9555-0d4c3f3d21f9" providerId="ADAL" clId="{EE0C68A8-D840-4B6F-9910-0565E7289CC8}" dt="2024-06-03T19:49:06.539" v="24"/>
          <ac:spMkLst>
            <pc:docMk/>
            <pc:sldMk cId="2222222294" sldId="301"/>
            <ac:spMk id="2" creationId="{7CFA8820-E25F-1408-CF7A-D5CA67D38A40}"/>
          </ac:spMkLst>
        </pc:spChg>
      </pc:sldChg>
      <pc:sldChg chg="add">
        <pc:chgData name="PEDRO LUIZ HOLUBOSKI JUNIOR" userId="688a3efd-a2f5-404f-9555-0d4c3f3d21f9" providerId="ADAL" clId="{EE0C68A8-D840-4B6F-9910-0565E7289CC8}" dt="2024-06-03T19:49:26.136" v="29" actId="2890"/>
        <pc:sldMkLst>
          <pc:docMk/>
          <pc:sldMk cId="2090156593" sldId="302"/>
        </pc:sldMkLst>
      </pc:sldChg>
      <pc:sldChg chg="modSp add mod replId">
        <pc:chgData name="PEDRO LUIZ HOLUBOSKI JUNIOR" userId="688a3efd-a2f5-404f-9555-0d4c3f3d21f9" providerId="ADAL" clId="{EE0C68A8-D840-4B6F-9910-0565E7289CC8}" dt="2024-06-03T19:50:06.985" v="42" actId="113"/>
        <pc:sldMkLst>
          <pc:docMk/>
          <pc:sldMk cId="1779838481" sldId="303"/>
        </pc:sldMkLst>
        <pc:spChg chg="mod">
          <ac:chgData name="PEDRO LUIZ HOLUBOSKI JUNIOR" userId="688a3efd-a2f5-404f-9555-0d4c3f3d21f9" providerId="ADAL" clId="{EE0C68A8-D840-4B6F-9910-0565E7289CC8}" dt="2024-06-03T19:49:46.772" v="36"/>
          <ac:spMkLst>
            <pc:docMk/>
            <pc:sldMk cId="1779838481" sldId="303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EE0C68A8-D840-4B6F-9910-0565E7289CC8}" dt="2024-06-03T19:50:06.985" v="42" actId="113"/>
          <ac:spMkLst>
            <pc:docMk/>
            <pc:sldMk cId="1779838481" sldId="303"/>
            <ac:spMk id="3" creationId="{28CEFFCB-B7CA-74AD-D8DC-CD28DD2DEECD}"/>
          </ac:spMkLst>
        </pc:spChg>
      </pc:sldChg>
      <pc:sldChg chg="modSp add mod replId">
        <pc:chgData name="PEDRO LUIZ HOLUBOSKI JUNIOR" userId="688a3efd-a2f5-404f-9555-0d4c3f3d21f9" providerId="ADAL" clId="{EE0C68A8-D840-4B6F-9910-0565E7289CC8}" dt="2024-06-03T19:49:49.205" v="37"/>
        <pc:sldMkLst>
          <pc:docMk/>
          <pc:sldMk cId="871473020" sldId="304"/>
        </pc:sldMkLst>
        <pc:spChg chg="mod">
          <ac:chgData name="PEDRO LUIZ HOLUBOSKI JUNIOR" userId="688a3efd-a2f5-404f-9555-0d4c3f3d21f9" providerId="ADAL" clId="{EE0C68A8-D840-4B6F-9910-0565E7289CC8}" dt="2024-06-03T19:49:49.205" v="37"/>
          <ac:spMkLst>
            <pc:docMk/>
            <pc:sldMk cId="871473020" sldId="304"/>
            <ac:spMk id="2" creationId="{7CFA8820-E25F-1408-CF7A-D5CA67D38A40}"/>
          </ac:spMkLst>
        </pc:spChg>
      </pc:sldChg>
      <pc:sldChg chg="add">
        <pc:chgData name="PEDRO LUIZ HOLUBOSKI JUNIOR" userId="688a3efd-a2f5-404f-9555-0d4c3f3d21f9" providerId="ADAL" clId="{EE0C68A8-D840-4B6F-9910-0565E7289CC8}" dt="2024-06-03T19:49:31.289" v="30" actId="2890"/>
        <pc:sldMkLst>
          <pc:docMk/>
          <pc:sldMk cId="2374755756" sldId="305"/>
        </pc:sldMkLst>
      </pc:sldChg>
      <pc:sldChg chg="add">
        <pc:chgData name="PEDRO LUIZ HOLUBOSKI JUNIOR" userId="688a3efd-a2f5-404f-9555-0d4c3f3d21f9" providerId="ADAL" clId="{EE0C68A8-D840-4B6F-9910-0565E7289CC8}" dt="2024-06-03T19:50:14.848" v="43" actId="2890"/>
        <pc:sldMkLst>
          <pc:docMk/>
          <pc:sldMk cId="3656937946" sldId="306"/>
        </pc:sldMkLst>
      </pc:sldChg>
      <pc:sldChg chg="modSp add mod replId">
        <pc:chgData name="PEDRO LUIZ HOLUBOSKI JUNIOR" userId="688a3efd-a2f5-404f-9555-0d4c3f3d21f9" providerId="ADAL" clId="{EE0C68A8-D840-4B6F-9910-0565E7289CC8}" dt="2024-06-03T19:50:37.033" v="50" actId="113"/>
        <pc:sldMkLst>
          <pc:docMk/>
          <pc:sldMk cId="3426095290" sldId="307"/>
        </pc:sldMkLst>
        <pc:spChg chg="mod">
          <ac:chgData name="PEDRO LUIZ HOLUBOSKI JUNIOR" userId="688a3efd-a2f5-404f-9555-0d4c3f3d21f9" providerId="ADAL" clId="{EE0C68A8-D840-4B6F-9910-0565E7289CC8}" dt="2024-06-03T19:50:17.283" v="44"/>
          <ac:spMkLst>
            <pc:docMk/>
            <pc:sldMk cId="3426095290" sldId="307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EE0C68A8-D840-4B6F-9910-0565E7289CC8}" dt="2024-06-03T19:50:37.033" v="50" actId="113"/>
          <ac:spMkLst>
            <pc:docMk/>
            <pc:sldMk cId="3426095290" sldId="307"/>
            <ac:spMk id="3" creationId="{28CEFFCB-B7CA-74AD-D8DC-CD28DD2DEECD}"/>
          </ac:spMkLst>
        </pc:spChg>
      </pc:sldChg>
      <pc:sldChg chg="modSp add mod replId">
        <pc:chgData name="PEDRO LUIZ HOLUBOSKI JUNIOR" userId="688a3efd-a2f5-404f-9555-0d4c3f3d21f9" providerId="ADAL" clId="{EE0C68A8-D840-4B6F-9910-0565E7289CC8}" dt="2024-06-03T19:50:20.519" v="45"/>
        <pc:sldMkLst>
          <pc:docMk/>
          <pc:sldMk cId="2579766900" sldId="308"/>
        </pc:sldMkLst>
        <pc:spChg chg="mod">
          <ac:chgData name="PEDRO LUIZ HOLUBOSKI JUNIOR" userId="688a3efd-a2f5-404f-9555-0d4c3f3d21f9" providerId="ADAL" clId="{EE0C68A8-D840-4B6F-9910-0565E7289CC8}" dt="2024-06-03T19:50:20.519" v="45"/>
          <ac:spMkLst>
            <pc:docMk/>
            <pc:sldMk cId="2579766900" sldId="308"/>
            <ac:spMk id="2" creationId="{7CFA8820-E25F-1408-CF7A-D5CA67D38A40}"/>
          </ac:spMkLst>
        </pc:spChg>
      </pc:sldChg>
      <pc:sldChg chg="add">
        <pc:chgData name="PEDRO LUIZ HOLUBOSKI JUNIOR" userId="688a3efd-a2f5-404f-9555-0d4c3f3d21f9" providerId="ADAL" clId="{EE0C68A8-D840-4B6F-9910-0565E7289CC8}" dt="2024-06-03T19:50:39.009" v="51" actId="2890"/>
        <pc:sldMkLst>
          <pc:docMk/>
          <pc:sldMk cId="2614688047" sldId="309"/>
        </pc:sldMkLst>
      </pc:sldChg>
      <pc:sldChg chg="modSp add mod replId">
        <pc:chgData name="PEDRO LUIZ HOLUBOSKI JUNIOR" userId="688a3efd-a2f5-404f-9555-0d4c3f3d21f9" providerId="ADAL" clId="{EE0C68A8-D840-4B6F-9910-0565E7289CC8}" dt="2024-06-03T19:51:36.623" v="76" actId="113"/>
        <pc:sldMkLst>
          <pc:docMk/>
          <pc:sldMk cId="1459852753" sldId="310"/>
        </pc:sldMkLst>
        <pc:spChg chg="mod">
          <ac:chgData name="PEDRO LUIZ HOLUBOSKI JUNIOR" userId="688a3efd-a2f5-404f-9555-0d4c3f3d21f9" providerId="ADAL" clId="{EE0C68A8-D840-4B6F-9910-0565E7289CC8}" dt="2024-06-03T19:51:08.254" v="67" actId="20577"/>
          <ac:spMkLst>
            <pc:docMk/>
            <pc:sldMk cId="1459852753" sldId="310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EE0C68A8-D840-4B6F-9910-0565E7289CC8}" dt="2024-06-03T19:51:36.623" v="76" actId="113"/>
          <ac:spMkLst>
            <pc:docMk/>
            <pc:sldMk cId="1459852753" sldId="310"/>
            <ac:spMk id="3" creationId="{28CEFFCB-B7CA-74AD-D8DC-CD28DD2DEECD}"/>
          </ac:spMkLst>
        </pc:spChg>
      </pc:sldChg>
      <pc:sldChg chg="modSp add mod replId">
        <pc:chgData name="PEDRO LUIZ HOLUBOSKI JUNIOR" userId="688a3efd-a2f5-404f-9555-0d4c3f3d21f9" providerId="ADAL" clId="{EE0C68A8-D840-4B6F-9910-0565E7289CC8}" dt="2024-06-03T19:52:32.974" v="77"/>
        <pc:sldMkLst>
          <pc:docMk/>
          <pc:sldMk cId="2778559780" sldId="311"/>
        </pc:sldMkLst>
        <pc:spChg chg="mod">
          <ac:chgData name="PEDRO LUIZ HOLUBOSKI JUNIOR" userId="688a3efd-a2f5-404f-9555-0d4c3f3d21f9" providerId="ADAL" clId="{EE0C68A8-D840-4B6F-9910-0565E7289CC8}" dt="2024-06-03T19:52:32.974" v="77"/>
          <ac:spMkLst>
            <pc:docMk/>
            <pc:sldMk cId="2778559780" sldId="311"/>
            <ac:spMk id="2" creationId="{7CFA8820-E25F-1408-CF7A-D5CA67D38A40}"/>
          </ac:spMkLst>
        </pc:spChg>
      </pc:sldChg>
      <pc:sldChg chg="modSp new mod">
        <pc:chgData name="PEDRO LUIZ HOLUBOSKI JUNIOR" userId="688a3efd-a2f5-404f-9555-0d4c3f3d21f9" providerId="ADAL" clId="{EE0C68A8-D840-4B6F-9910-0565E7289CC8}" dt="2024-06-03T20:12:57.984" v="97" actId="2710"/>
        <pc:sldMkLst>
          <pc:docMk/>
          <pc:sldMk cId="4000348281" sldId="312"/>
        </pc:sldMkLst>
        <pc:spChg chg="mod">
          <ac:chgData name="PEDRO LUIZ HOLUBOSKI JUNIOR" userId="688a3efd-a2f5-404f-9555-0d4c3f3d21f9" providerId="ADAL" clId="{EE0C68A8-D840-4B6F-9910-0565E7289CC8}" dt="2024-06-03T19:52:45.718" v="81" actId="6549"/>
          <ac:spMkLst>
            <pc:docMk/>
            <pc:sldMk cId="4000348281" sldId="312"/>
            <ac:spMk id="2" creationId="{7DB97EB5-470A-6FD3-BF16-89959D7813A1}"/>
          </ac:spMkLst>
        </pc:spChg>
        <pc:spChg chg="mod">
          <ac:chgData name="PEDRO LUIZ HOLUBOSKI JUNIOR" userId="688a3efd-a2f5-404f-9555-0d4c3f3d21f9" providerId="ADAL" clId="{EE0C68A8-D840-4B6F-9910-0565E7289CC8}" dt="2024-06-03T20:12:57.984" v="97" actId="2710"/>
          <ac:spMkLst>
            <pc:docMk/>
            <pc:sldMk cId="4000348281" sldId="312"/>
            <ac:spMk id="3" creationId="{4181B688-6E62-7D15-4BD2-08FF68DCD73C}"/>
          </ac:spMkLst>
        </pc:spChg>
      </pc:sldChg>
      <pc:sldChg chg="modSp add mod">
        <pc:chgData name="PEDRO LUIZ HOLUBOSKI JUNIOR" userId="688a3efd-a2f5-404f-9555-0d4c3f3d21f9" providerId="ADAL" clId="{EE0C68A8-D840-4B6F-9910-0565E7289CC8}" dt="2024-06-03T20:13:02.130" v="98" actId="2710"/>
        <pc:sldMkLst>
          <pc:docMk/>
          <pc:sldMk cId="3365688438" sldId="313"/>
        </pc:sldMkLst>
        <pc:spChg chg="mod">
          <ac:chgData name="PEDRO LUIZ HOLUBOSKI JUNIOR" userId="688a3efd-a2f5-404f-9555-0d4c3f3d21f9" providerId="ADAL" clId="{EE0C68A8-D840-4B6F-9910-0565E7289CC8}" dt="2024-06-03T20:13:02.130" v="98" actId="2710"/>
          <ac:spMkLst>
            <pc:docMk/>
            <pc:sldMk cId="3365688438" sldId="313"/>
            <ac:spMk id="3" creationId="{4181B688-6E62-7D15-4BD2-08FF68DCD73C}"/>
          </ac:spMkLst>
        </pc:spChg>
      </pc:sldChg>
      <pc:sldChg chg="modSp add mod">
        <pc:chgData name="PEDRO LUIZ HOLUBOSKI JUNIOR" userId="688a3efd-a2f5-404f-9555-0d4c3f3d21f9" providerId="ADAL" clId="{EE0C68A8-D840-4B6F-9910-0565E7289CC8}" dt="2024-06-03T20:13:05.706" v="99" actId="2710"/>
        <pc:sldMkLst>
          <pc:docMk/>
          <pc:sldMk cId="881183090" sldId="314"/>
        </pc:sldMkLst>
        <pc:spChg chg="mod">
          <ac:chgData name="PEDRO LUIZ HOLUBOSKI JUNIOR" userId="688a3efd-a2f5-404f-9555-0d4c3f3d21f9" providerId="ADAL" clId="{EE0C68A8-D840-4B6F-9910-0565E7289CC8}" dt="2024-06-03T20:13:05.706" v="99" actId="2710"/>
          <ac:spMkLst>
            <pc:docMk/>
            <pc:sldMk cId="881183090" sldId="314"/>
            <ac:spMk id="3" creationId="{4181B688-6E62-7D15-4BD2-08FF68DCD73C}"/>
          </ac:spMkLst>
        </pc:spChg>
      </pc:sldChg>
    </pc:docChg>
  </pc:docChgLst>
  <pc:docChgLst>
    <pc:chgData name="PEDRO LUIZ HOLUBOSKI JUNIOR" userId="688a3efd-a2f5-404f-9555-0d4c3f3d21f9" providerId="ADAL" clId="{43F8D81A-704C-4FA7-9630-8E1F5E0224D2}"/>
    <pc:docChg chg="undo custSel addSld delSld modSld sldOrd modMainMaster">
      <pc:chgData name="PEDRO LUIZ HOLUBOSKI JUNIOR" userId="688a3efd-a2f5-404f-9555-0d4c3f3d21f9" providerId="ADAL" clId="{43F8D81A-704C-4FA7-9630-8E1F5E0224D2}" dt="2024-06-04T13:35:24.364" v="985" actId="6549"/>
      <pc:docMkLst>
        <pc:docMk/>
      </pc:docMkLst>
      <pc:sldChg chg="modSp new mod modTransition">
        <pc:chgData name="PEDRO LUIZ HOLUBOSKI JUNIOR" userId="688a3efd-a2f5-404f-9555-0d4c3f3d21f9" providerId="ADAL" clId="{43F8D81A-704C-4FA7-9630-8E1F5E0224D2}" dt="2024-06-02T17:32:59.515" v="57" actId="20577"/>
        <pc:sldMkLst>
          <pc:docMk/>
          <pc:sldMk cId="506171392" sldId="256"/>
        </pc:sldMkLst>
        <pc:spChg chg="mod">
          <ac:chgData name="PEDRO LUIZ HOLUBOSKI JUNIOR" userId="688a3efd-a2f5-404f-9555-0d4c3f3d21f9" providerId="ADAL" clId="{43F8D81A-704C-4FA7-9630-8E1F5E0224D2}" dt="2024-06-02T17:32:50.619" v="16" actId="20577"/>
          <ac:spMkLst>
            <pc:docMk/>
            <pc:sldMk cId="506171392" sldId="256"/>
            <ac:spMk id="2" creationId="{B4C15261-BA87-9A00-62BE-79AB6CF3F465}"/>
          </ac:spMkLst>
        </pc:spChg>
        <pc:spChg chg="mod">
          <ac:chgData name="PEDRO LUIZ HOLUBOSKI JUNIOR" userId="688a3efd-a2f5-404f-9555-0d4c3f3d21f9" providerId="ADAL" clId="{43F8D81A-704C-4FA7-9630-8E1F5E0224D2}" dt="2024-06-02T17:32:59.515" v="57" actId="20577"/>
          <ac:spMkLst>
            <pc:docMk/>
            <pc:sldMk cId="506171392" sldId="256"/>
            <ac:spMk id="3" creationId="{B7ACFCD6-7E8D-0F89-7079-741F73648205}"/>
          </ac:spMkLst>
        </pc:spChg>
      </pc:sldChg>
      <pc:sldChg chg="addSp delSp modSp new mod ord">
        <pc:chgData name="PEDRO LUIZ HOLUBOSKI JUNIOR" userId="688a3efd-a2f5-404f-9555-0d4c3f3d21f9" providerId="ADAL" clId="{43F8D81A-704C-4FA7-9630-8E1F5E0224D2}" dt="2024-06-02T17:46:05.083" v="206" actId="478"/>
        <pc:sldMkLst>
          <pc:docMk/>
          <pc:sldMk cId="148908827" sldId="257"/>
        </pc:sldMkLst>
        <pc:spChg chg="mod">
          <ac:chgData name="PEDRO LUIZ HOLUBOSKI JUNIOR" userId="688a3efd-a2f5-404f-9555-0d4c3f3d21f9" providerId="ADAL" clId="{43F8D81A-704C-4FA7-9630-8E1F5E0224D2}" dt="2024-06-02T17:33:10.254" v="58"/>
          <ac:spMkLst>
            <pc:docMk/>
            <pc:sldMk cId="148908827" sldId="257"/>
            <ac:spMk id="2" creationId="{C7F00A2A-A7D5-7197-7A66-6CFEB6281067}"/>
          </ac:spMkLst>
        </pc:spChg>
        <pc:spChg chg="add del mod">
          <ac:chgData name="PEDRO LUIZ HOLUBOSKI JUNIOR" userId="688a3efd-a2f5-404f-9555-0d4c3f3d21f9" providerId="ADAL" clId="{43F8D81A-704C-4FA7-9630-8E1F5E0224D2}" dt="2024-06-02T17:35:38.313" v="68" actId="22"/>
          <ac:spMkLst>
            <pc:docMk/>
            <pc:sldMk cId="148908827" sldId="257"/>
            <ac:spMk id="3" creationId="{C0BFE0BA-B557-690F-F08B-4A4E02FADD1C}"/>
          </ac:spMkLst>
        </pc:spChg>
        <pc:spChg chg="add mod">
          <ac:chgData name="PEDRO LUIZ HOLUBOSKI JUNIOR" userId="688a3efd-a2f5-404f-9555-0d4c3f3d21f9" providerId="ADAL" clId="{43F8D81A-704C-4FA7-9630-8E1F5E0224D2}" dt="2024-06-02T14:58:51.486" v="7"/>
          <ac:spMkLst>
            <pc:docMk/>
            <pc:sldMk cId="148908827" sldId="257"/>
            <ac:spMk id="4" creationId="{E6EF7B7A-8B09-9081-0F56-D158235B13C9}"/>
          </ac:spMkLst>
        </pc:spChg>
        <pc:spChg chg="add mod">
          <ac:chgData name="PEDRO LUIZ HOLUBOSKI JUNIOR" userId="688a3efd-a2f5-404f-9555-0d4c3f3d21f9" providerId="ADAL" clId="{43F8D81A-704C-4FA7-9630-8E1F5E0224D2}" dt="2024-06-02T14:58:53.597" v="9"/>
          <ac:spMkLst>
            <pc:docMk/>
            <pc:sldMk cId="148908827" sldId="257"/>
            <ac:spMk id="5" creationId="{8EF2A967-9ED9-14F4-0618-466CD236283C}"/>
          </ac:spMkLst>
        </pc:spChg>
        <pc:spChg chg="add del mod">
          <ac:chgData name="PEDRO LUIZ HOLUBOSKI JUNIOR" userId="688a3efd-a2f5-404f-9555-0d4c3f3d21f9" providerId="ADAL" clId="{43F8D81A-704C-4FA7-9630-8E1F5E0224D2}" dt="2024-06-02T17:46:05.083" v="206" actId="478"/>
          <ac:spMkLst>
            <pc:docMk/>
            <pc:sldMk cId="148908827" sldId="257"/>
            <ac:spMk id="11" creationId="{A829DCB1-45AE-0607-89D0-9A0FE3298204}"/>
          </ac:spMkLst>
        </pc:spChg>
        <pc:picChg chg="add mod ord">
          <ac:chgData name="PEDRO LUIZ HOLUBOSKI JUNIOR" userId="688a3efd-a2f5-404f-9555-0d4c3f3d21f9" providerId="ADAL" clId="{43F8D81A-704C-4FA7-9630-8E1F5E0224D2}" dt="2024-06-02T17:35:53.860" v="69" actId="1076"/>
          <ac:picMkLst>
            <pc:docMk/>
            <pc:sldMk cId="148908827" sldId="257"/>
            <ac:picMk id="5" creationId="{B9F01469-D66C-C8BD-7D08-A334E70E7609}"/>
          </ac:picMkLst>
        </pc:picChg>
        <pc:picChg chg="add del">
          <ac:chgData name="PEDRO LUIZ HOLUBOSKI JUNIOR" userId="688a3efd-a2f5-404f-9555-0d4c3f3d21f9" providerId="ADAL" clId="{43F8D81A-704C-4FA7-9630-8E1F5E0224D2}" dt="2024-06-02T17:36:01.661" v="71" actId="22"/>
          <ac:picMkLst>
            <pc:docMk/>
            <pc:sldMk cId="148908827" sldId="257"/>
            <ac:picMk id="7" creationId="{56EF7B25-D34E-52FB-0FD1-3D0E9FE800F1}"/>
          </ac:picMkLst>
        </pc:picChg>
        <pc:picChg chg="add mod">
          <ac:chgData name="PEDRO LUIZ HOLUBOSKI JUNIOR" userId="688a3efd-a2f5-404f-9555-0d4c3f3d21f9" providerId="ADAL" clId="{43F8D81A-704C-4FA7-9630-8E1F5E0224D2}" dt="2024-06-02T17:36:31.243" v="80" actId="1076"/>
          <ac:picMkLst>
            <pc:docMk/>
            <pc:sldMk cId="148908827" sldId="257"/>
            <ac:picMk id="9" creationId="{21A55B3A-9436-60D7-ABD1-9EA40F102369}"/>
          </ac:picMkLst>
        </pc:picChg>
      </pc:sldChg>
      <pc:sldChg chg="modSp add mod ord">
        <pc:chgData name="PEDRO LUIZ HOLUBOSKI JUNIOR" userId="688a3efd-a2f5-404f-9555-0d4c3f3d21f9" providerId="ADAL" clId="{43F8D81A-704C-4FA7-9630-8E1F5E0224D2}" dt="2024-06-02T17:44:39.246" v="181"/>
        <pc:sldMkLst>
          <pc:docMk/>
          <pc:sldMk cId="501950684" sldId="258"/>
        </pc:sldMkLst>
        <pc:spChg chg="mod">
          <ac:chgData name="PEDRO LUIZ HOLUBOSKI JUNIOR" userId="688a3efd-a2f5-404f-9555-0d4c3f3d21f9" providerId="ADAL" clId="{43F8D81A-704C-4FA7-9630-8E1F5E0224D2}" dt="2024-06-02T17:42:22.357" v="155" actId="113"/>
          <ac:spMkLst>
            <pc:docMk/>
            <pc:sldMk cId="501950684" sldId="258"/>
            <ac:spMk id="3" creationId="{C0BFE0BA-B557-690F-F08B-4A4E02FADD1C}"/>
          </ac:spMkLst>
        </pc:spChg>
      </pc:sldChg>
      <pc:sldChg chg="addSp delSp modSp new mod ord modClrScheme chgLayout">
        <pc:chgData name="PEDRO LUIZ HOLUBOSKI JUNIOR" userId="688a3efd-a2f5-404f-9555-0d4c3f3d21f9" providerId="ADAL" clId="{43F8D81A-704C-4FA7-9630-8E1F5E0224D2}" dt="2024-06-02T17:46:16.451" v="209" actId="14100"/>
        <pc:sldMkLst>
          <pc:docMk/>
          <pc:sldMk cId="4045978882" sldId="259"/>
        </pc:sldMkLst>
        <pc:spChg chg="del">
          <ac:chgData name="PEDRO LUIZ HOLUBOSKI JUNIOR" userId="688a3efd-a2f5-404f-9555-0d4c3f3d21f9" providerId="ADAL" clId="{43F8D81A-704C-4FA7-9630-8E1F5E0224D2}" dt="2024-06-02T17:36:05.179" v="73" actId="700"/>
          <ac:spMkLst>
            <pc:docMk/>
            <pc:sldMk cId="4045978882" sldId="259"/>
            <ac:spMk id="2" creationId="{7E5E26C1-0574-CBAA-8F09-00767C88135C}"/>
          </ac:spMkLst>
        </pc:spChg>
        <pc:spChg chg="del">
          <ac:chgData name="PEDRO LUIZ HOLUBOSKI JUNIOR" userId="688a3efd-a2f5-404f-9555-0d4c3f3d21f9" providerId="ADAL" clId="{43F8D81A-704C-4FA7-9630-8E1F5E0224D2}" dt="2024-06-02T17:36:05.179" v="73" actId="700"/>
          <ac:spMkLst>
            <pc:docMk/>
            <pc:sldMk cId="4045978882" sldId="259"/>
            <ac:spMk id="3" creationId="{5CCDD1AE-5122-D079-16ED-0432E9DDD2D0}"/>
          </ac:spMkLst>
        </pc:spChg>
        <pc:spChg chg="add del mod">
          <ac:chgData name="PEDRO LUIZ HOLUBOSKI JUNIOR" userId="688a3efd-a2f5-404f-9555-0d4c3f3d21f9" providerId="ADAL" clId="{43F8D81A-704C-4FA7-9630-8E1F5E0224D2}" dt="2024-06-02T17:46:08.922" v="207" actId="478"/>
          <ac:spMkLst>
            <pc:docMk/>
            <pc:sldMk cId="4045978882" sldId="259"/>
            <ac:spMk id="9" creationId="{34A70E25-7109-AD7A-3011-B5711C68D96A}"/>
          </ac:spMkLst>
        </pc:spChg>
        <pc:picChg chg="add mod">
          <ac:chgData name="PEDRO LUIZ HOLUBOSKI JUNIOR" userId="688a3efd-a2f5-404f-9555-0d4c3f3d21f9" providerId="ADAL" clId="{43F8D81A-704C-4FA7-9630-8E1F5E0224D2}" dt="2024-06-02T17:46:16.451" v="209" actId="14100"/>
          <ac:picMkLst>
            <pc:docMk/>
            <pc:sldMk cId="4045978882" sldId="259"/>
            <ac:picMk id="5" creationId="{CA432CDA-C7F8-431A-D3D9-E75FA81767CE}"/>
          </ac:picMkLst>
        </pc:picChg>
        <pc:picChg chg="add del">
          <ac:chgData name="PEDRO LUIZ HOLUBOSKI JUNIOR" userId="688a3efd-a2f5-404f-9555-0d4c3f3d21f9" providerId="ADAL" clId="{43F8D81A-704C-4FA7-9630-8E1F5E0224D2}" dt="2024-06-02T17:36:22.588" v="76" actId="22"/>
          <ac:picMkLst>
            <pc:docMk/>
            <pc:sldMk cId="4045978882" sldId="259"/>
            <ac:picMk id="7" creationId="{9ECD7151-ED27-104E-176C-2E0E4A4E4DE1}"/>
          </ac:picMkLst>
        </pc:picChg>
      </pc:sldChg>
      <pc:sldChg chg="delSp modSp new mod">
        <pc:chgData name="PEDRO LUIZ HOLUBOSKI JUNIOR" userId="688a3efd-a2f5-404f-9555-0d4c3f3d21f9" providerId="ADAL" clId="{43F8D81A-704C-4FA7-9630-8E1F5E0224D2}" dt="2024-06-02T17:58:51.983" v="392" actId="6549"/>
        <pc:sldMkLst>
          <pc:docMk/>
          <pc:sldMk cId="1184566016" sldId="260"/>
        </pc:sldMkLst>
        <pc:spChg chg="del">
          <ac:chgData name="PEDRO LUIZ HOLUBOSKI JUNIOR" userId="688a3efd-a2f5-404f-9555-0d4c3f3d21f9" providerId="ADAL" clId="{43F8D81A-704C-4FA7-9630-8E1F5E0224D2}" dt="2024-06-02T17:39:31.003" v="119" actId="478"/>
          <ac:spMkLst>
            <pc:docMk/>
            <pc:sldMk cId="1184566016" sldId="260"/>
            <ac:spMk id="2" creationId="{7F89E101-1BA5-B56E-F306-D8417388B8FB}"/>
          </ac:spMkLst>
        </pc:spChg>
        <pc:spChg chg="mod">
          <ac:chgData name="PEDRO LUIZ HOLUBOSKI JUNIOR" userId="688a3efd-a2f5-404f-9555-0d4c3f3d21f9" providerId="ADAL" clId="{43F8D81A-704C-4FA7-9630-8E1F5E0224D2}" dt="2024-06-02T17:58:51.983" v="392" actId="6549"/>
          <ac:spMkLst>
            <pc:docMk/>
            <pc:sldMk cId="1184566016" sldId="260"/>
            <ac:spMk id="3" creationId="{70B02752-6763-B23E-6CB2-F563575CA455}"/>
          </ac:spMkLst>
        </pc:spChg>
      </pc:sldChg>
      <pc:sldChg chg="modSp new mod ord">
        <pc:chgData name="PEDRO LUIZ HOLUBOSKI JUNIOR" userId="688a3efd-a2f5-404f-9555-0d4c3f3d21f9" providerId="ADAL" clId="{43F8D81A-704C-4FA7-9630-8E1F5E0224D2}" dt="2024-06-02T17:45:07.925" v="187"/>
        <pc:sldMkLst>
          <pc:docMk/>
          <pc:sldMk cId="3153637570" sldId="261"/>
        </pc:sldMkLst>
        <pc:spChg chg="mod">
          <ac:chgData name="PEDRO LUIZ HOLUBOSKI JUNIOR" userId="688a3efd-a2f5-404f-9555-0d4c3f3d21f9" providerId="ADAL" clId="{43F8D81A-704C-4FA7-9630-8E1F5E0224D2}" dt="2024-06-02T17:41:51.197" v="148"/>
          <ac:spMkLst>
            <pc:docMk/>
            <pc:sldMk cId="3153637570" sldId="261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2T17:42:41.675" v="160" actId="255"/>
          <ac:spMkLst>
            <pc:docMk/>
            <pc:sldMk cId="3153637570" sldId="261"/>
            <ac:spMk id="3" creationId="{28CEFFCB-B7CA-74AD-D8DC-CD28DD2DEECD}"/>
          </ac:spMkLst>
        </pc:spChg>
      </pc:sldChg>
      <pc:sldChg chg="addSp delSp modSp new mod ord modClrScheme chgLayout">
        <pc:chgData name="PEDRO LUIZ HOLUBOSKI JUNIOR" userId="688a3efd-a2f5-404f-9555-0d4c3f3d21f9" providerId="ADAL" clId="{43F8D81A-704C-4FA7-9630-8E1F5E0224D2}" dt="2024-06-02T17:45:17.021" v="193"/>
        <pc:sldMkLst>
          <pc:docMk/>
          <pc:sldMk cId="202026162" sldId="262"/>
        </pc:sldMkLst>
        <pc:spChg chg="del">
          <ac:chgData name="PEDRO LUIZ HOLUBOSKI JUNIOR" userId="688a3efd-a2f5-404f-9555-0d4c3f3d21f9" providerId="ADAL" clId="{43F8D81A-704C-4FA7-9630-8E1F5E0224D2}" dt="2024-06-02T17:42:56.690" v="162" actId="700"/>
          <ac:spMkLst>
            <pc:docMk/>
            <pc:sldMk cId="202026162" sldId="262"/>
            <ac:spMk id="2" creationId="{B914BF12-99E4-DD84-4105-4BDEA65CDB1B}"/>
          </ac:spMkLst>
        </pc:spChg>
        <pc:spChg chg="del">
          <ac:chgData name="PEDRO LUIZ HOLUBOSKI JUNIOR" userId="688a3efd-a2f5-404f-9555-0d4c3f3d21f9" providerId="ADAL" clId="{43F8D81A-704C-4FA7-9630-8E1F5E0224D2}" dt="2024-06-02T17:42:56.690" v="162" actId="700"/>
          <ac:spMkLst>
            <pc:docMk/>
            <pc:sldMk cId="202026162" sldId="262"/>
            <ac:spMk id="3" creationId="{D1E20E6F-CDA8-ADF5-B779-CF98A5C6CD79}"/>
          </ac:spMkLst>
        </pc:spChg>
        <pc:spChg chg="add mod">
          <ac:chgData name="PEDRO LUIZ HOLUBOSKI JUNIOR" userId="688a3efd-a2f5-404f-9555-0d4c3f3d21f9" providerId="ADAL" clId="{43F8D81A-704C-4FA7-9630-8E1F5E0224D2}" dt="2024-06-02T17:44:21.883" v="177" actId="1076"/>
          <ac:spMkLst>
            <pc:docMk/>
            <pc:sldMk cId="202026162" sldId="262"/>
            <ac:spMk id="9" creationId="{3B69E3AC-7853-8E66-975E-FBBAB499F110}"/>
          </ac:spMkLst>
        </pc:spChg>
        <pc:picChg chg="add del">
          <ac:chgData name="PEDRO LUIZ HOLUBOSKI JUNIOR" userId="688a3efd-a2f5-404f-9555-0d4c3f3d21f9" providerId="ADAL" clId="{43F8D81A-704C-4FA7-9630-8E1F5E0224D2}" dt="2024-06-02T17:43:33.724" v="164" actId="22"/>
          <ac:picMkLst>
            <pc:docMk/>
            <pc:sldMk cId="202026162" sldId="262"/>
            <ac:picMk id="5" creationId="{3E3EFF28-A198-4185-65FA-F4E6564A0537}"/>
          </ac:picMkLst>
        </pc:picChg>
        <pc:picChg chg="add mod">
          <ac:chgData name="PEDRO LUIZ HOLUBOSKI JUNIOR" userId="688a3efd-a2f5-404f-9555-0d4c3f3d21f9" providerId="ADAL" clId="{43F8D81A-704C-4FA7-9630-8E1F5E0224D2}" dt="2024-06-02T17:44:21.883" v="177" actId="1076"/>
          <ac:picMkLst>
            <pc:docMk/>
            <pc:sldMk cId="202026162" sldId="262"/>
            <ac:picMk id="7" creationId="{4C3D1E95-BE10-47F2-6AEE-67672251E4E1}"/>
          </ac:picMkLst>
        </pc:picChg>
      </pc:sldChg>
      <pc:sldChg chg="addSp delSp modSp new mod ord">
        <pc:chgData name="PEDRO LUIZ HOLUBOSKI JUNIOR" userId="688a3efd-a2f5-404f-9555-0d4c3f3d21f9" providerId="ADAL" clId="{43F8D81A-704C-4FA7-9630-8E1F5E0224D2}" dt="2024-06-02T17:47:47.867" v="223" actId="1076"/>
        <pc:sldMkLst>
          <pc:docMk/>
          <pc:sldMk cId="394765012" sldId="263"/>
        </pc:sldMkLst>
        <pc:spChg chg="mod">
          <ac:chgData name="PEDRO LUIZ HOLUBOSKI JUNIOR" userId="688a3efd-a2f5-404f-9555-0d4c3f3d21f9" providerId="ADAL" clId="{43F8D81A-704C-4FA7-9630-8E1F5E0224D2}" dt="2024-06-02T17:46:00.593" v="205"/>
          <ac:spMkLst>
            <pc:docMk/>
            <pc:sldMk cId="394765012" sldId="263"/>
            <ac:spMk id="2" creationId="{301CE0A8-7216-8230-4415-A190848862B3}"/>
          </ac:spMkLst>
        </pc:spChg>
        <pc:spChg chg="del">
          <ac:chgData name="PEDRO LUIZ HOLUBOSKI JUNIOR" userId="688a3efd-a2f5-404f-9555-0d4c3f3d21f9" providerId="ADAL" clId="{43F8D81A-704C-4FA7-9630-8E1F5E0224D2}" dt="2024-06-02T17:45:38.699" v="195"/>
          <ac:spMkLst>
            <pc:docMk/>
            <pc:sldMk cId="394765012" sldId="263"/>
            <ac:spMk id="3" creationId="{1DA6E31A-9ED5-C1B2-6B6B-291251FDC1E1}"/>
          </ac:spMkLst>
        </pc:spChg>
        <pc:spChg chg="add mod">
          <ac:chgData name="PEDRO LUIZ HOLUBOSKI JUNIOR" userId="688a3efd-a2f5-404f-9555-0d4c3f3d21f9" providerId="ADAL" clId="{43F8D81A-704C-4FA7-9630-8E1F5E0224D2}" dt="2024-06-02T17:47:47.867" v="223" actId="1076"/>
          <ac:spMkLst>
            <pc:docMk/>
            <pc:sldMk cId="394765012" sldId="263"/>
            <ac:spMk id="7" creationId="{E54CCA06-EE71-5526-78D3-EA2BE6AF2244}"/>
          </ac:spMkLst>
        </pc:spChg>
        <pc:picChg chg="add mod">
          <ac:chgData name="PEDRO LUIZ HOLUBOSKI JUNIOR" userId="688a3efd-a2f5-404f-9555-0d4c3f3d21f9" providerId="ADAL" clId="{43F8D81A-704C-4FA7-9630-8E1F5E0224D2}" dt="2024-06-02T17:45:56.003" v="202" actId="1076"/>
          <ac:picMkLst>
            <pc:docMk/>
            <pc:sldMk cId="394765012" sldId="263"/>
            <ac:picMk id="5" creationId="{A9C9797E-E3CD-D8C6-EC3C-81328B14F8D8}"/>
          </ac:picMkLst>
        </pc:picChg>
        <pc:picChg chg="add mod">
          <ac:chgData name="PEDRO LUIZ HOLUBOSKI JUNIOR" userId="688a3efd-a2f5-404f-9555-0d4c3f3d21f9" providerId="ADAL" clId="{43F8D81A-704C-4FA7-9630-8E1F5E0224D2}" dt="2024-06-02T17:47:33.141" v="221" actId="962"/>
          <ac:picMkLst>
            <pc:docMk/>
            <pc:sldMk cId="394765012" sldId="263"/>
            <ac:picMk id="9" creationId="{877C9827-BB8C-E54B-7214-DDDA06542FC8}"/>
          </ac:picMkLst>
        </pc:picChg>
      </pc:sldChg>
      <pc:sldChg chg="addSp delSp modSp new mod modClrScheme chgLayout">
        <pc:chgData name="PEDRO LUIZ HOLUBOSKI JUNIOR" userId="688a3efd-a2f5-404f-9555-0d4c3f3d21f9" providerId="ADAL" clId="{43F8D81A-704C-4FA7-9630-8E1F5E0224D2}" dt="2024-06-02T17:49:23.490" v="238" actId="14100"/>
        <pc:sldMkLst>
          <pc:docMk/>
          <pc:sldMk cId="4114714627" sldId="264"/>
        </pc:sldMkLst>
        <pc:spChg chg="del">
          <ac:chgData name="PEDRO LUIZ HOLUBOSKI JUNIOR" userId="688a3efd-a2f5-404f-9555-0d4c3f3d21f9" providerId="ADAL" clId="{43F8D81A-704C-4FA7-9630-8E1F5E0224D2}" dt="2024-06-02T17:48:17.689" v="225" actId="700"/>
          <ac:spMkLst>
            <pc:docMk/>
            <pc:sldMk cId="4114714627" sldId="264"/>
            <ac:spMk id="2" creationId="{CE91CEB3-7D80-0AD3-057C-61AA1BE69A50}"/>
          </ac:spMkLst>
        </pc:spChg>
        <pc:spChg chg="del">
          <ac:chgData name="PEDRO LUIZ HOLUBOSKI JUNIOR" userId="688a3efd-a2f5-404f-9555-0d4c3f3d21f9" providerId="ADAL" clId="{43F8D81A-704C-4FA7-9630-8E1F5E0224D2}" dt="2024-06-02T17:48:17.689" v="225" actId="700"/>
          <ac:spMkLst>
            <pc:docMk/>
            <pc:sldMk cId="4114714627" sldId="264"/>
            <ac:spMk id="3" creationId="{2E73CA74-BE25-F731-167C-CA192ABF554C}"/>
          </ac:spMkLst>
        </pc:spChg>
        <pc:picChg chg="add mod">
          <ac:chgData name="PEDRO LUIZ HOLUBOSKI JUNIOR" userId="688a3efd-a2f5-404f-9555-0d4c3f3d21f9" providerId="ADAL" clId="{43F8D81A-704C-4FA7-9630-8E1F5E0224D2}" dt="2024-06-02T17:49:23.490" v="238" actId="14100"/>
          <ac:picMkLst>
            <pc:docMk/>
            <pc:sldMk cId="4114714627" sldId="264"/>
            <ac:picMk id="5" creationId="{4E8B518E-BB77-5A38-52B5-D3DA84D10456}"/>
          </ac:picMkLst>
        </pc:picChg>
      </pc:sldChg>
      <pc:sldChg chg="modSp add mod">
        <pc:chgData name="PEDRO LUIZ HOLUBOSKI JUNIOR" userId="688a3efd-a2f5-404f-9555-0d4c3f3d21f9" providerId="ADAL" clId="{43F8D81A-704C-4FA7-9630-8E1F5E0224D2}" dt="2024-06-02T17:48:58.325" v="234" actId="113"/>
        <pc:sldMkLst>
          <pc:docMk/>
          <pc:sldMk cId="783169415" sldId="265"/>
        </pc:sldMkLst>
        <pc:spChg chg="mod">
          <ac:chgData name="PEDRO LUIZ HOLUBOSKI JUNIOR" userId="688a3efd-a2f5-404f-9555-0d4c3f3d21f9" providerId="ADAL" clId="{43F8D81A-704C-4FA7-9630-8E1F5E0224D2}" dt="2024-06-02T17:48:37.070" v="228"/>
          <ac:spMkLst>
            <pc:docMk/>
            <pc:sldMk cId="783169415" sldId="265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2T17:48:58.325" v="234" actId="113"/>
          <ac:spMkLst>
            <pc:docMk/>
            <pc:sldMk cId="783169415" sldId="265"/>
            <ac:spMk id="3" creationId="{28CEFFCB-B7CA-74AD-D8DC-CD28DD2DEECD}"/>
          </ac:spMkLst>
        </pc:spChg>
      </pc:sldChg>
      <pc:sldChg chg="addSp delSp modSp add mod">
        <pc:chgData name="PEDRO LUIZ HOLUBOSKI JUNIOR" userId="688a3efd-a2f5-404f-9555-0d4c3f3d21f9" providerId="ADAL" clId="{43F8D81A-704C-4FA7-9630-8E1F5E0224D2}" dt="2024-06-02T17:51:46.043" v="273" actId="14100"/>
        <pc:sldMkLst>
          <pc:docMk/>
          <pc:sldMk cId="658574834" sldId="266"/>
        </pc:sldMkLst>
        <pc:spChg chg="del">
          <ac:chgData name="PEDRO LUIZ HOLUBOSKI JUNIOR" userId="688a3efd-a2f5-404f-9555-0d4c3f3d21f9" providerId="ADAL" clId="{43F8D81A-704C-4FA7-9630-8E1F5E0224D2}" dt="2024-06-02T17:49:44.027" v="244" actId="478"/>
          <ac:spMkLst>
            <pc:docMk/>
            <pc:sldMk cId="658574834" sldId="266"/>
            <ac:spMk id="3" creationId="{28CEFFCB-B7CA-74AD-D8DC-CD28DD2DEECD}"/>
          </ac:spMkLst>
        </pc:spChg>
        <pc:spChg chg="add del mod">
          <ac:chgData name="PEDRO LUIZ HOLUBOSKI JUNIOR" userId="688a3efd-a2f5-404f-9555-0d4c3f3d21f9" providerId="ADAL" clId="{43F8D81A-704C-4FA7-9630-8E1F5E0224D2}" dt="2024-06-02T17:49:47.275" v="245" actId="478"/>
          <ac:spMkLst>
            <pc:docMk/>
            <pc:sldMk cId="658574834" sldId="266"/>
            <ac:spMk id="6" creationId="{42C12E50-5F82-9669-F734-54228F05EABD}"/>
          </ac:spMkLst>
        </pc:spChg>
        <pc:spChg chg="add mod">
          <ac:chgData name="PEDRO LUIZ HOLUBOSKI JUNIOR" userId="688a3efd-a2f5-404f-9555-0d4c3f3d21f9" providerId="ADAL" clId="{43F8D81A-704C-4FA7-9630-8E1F5E0224D2}" dt="2024-06-02T17:51:46.043" v="273" actId="14100"/>
          <ac:spMkLst>
            <pc:docMk/>
            <pc:sldMk cId="658574834" sldId="266"/>
            <ac:spMk id="10" creationId="{F3C3465C-DC63-02EF-A299-3C0DF590A899}"/>
          </ac:spMkLst>
        </pc:spChg>
        <pc:picChg chg="add mod">
          <ac:chgData name="PEDRO LUIZ HOLUBOSKI JUNIOR" userId="688a3efd-a2f5-404f-9555-0d4c3f3d21f9" providerId="ADAL" clId="{43F8D81A-704C-4FA7-9630-8E1F5E0224D2}" dt="2024-06-02T17:50:43.427" v="252" actId="1076"/>
          <ac:picMkLst>
            <pc:docMk/>
            <pc:sldMk cId="658574834" sldId="266"/>
            <ac:picMk id="5" creationId="{917429F7-3F2B-69F9-EDFB-DFC3FBFF1FB3}"/>
          </ac:picMkLst>
        </pc:picChg>
        <pc:picChg chg="add mod">
          <ac:chgData name="PEDRO LUIZ HOLUBOSKI JUNIOR" userId="688a3efd-a2f5-404f-9555-0d4c3f3d21f9" providerId="ADAL" clId="{43F8D81A-704C-4FA7-9630-8E1F5E0224D2}" dt="2024-06-02T17:51:34.637" v="270" actId="962"/>
          <ac:picMkLst>
            <pc:docMk/>
            <pc:sldMk cId="658574834" sldId="266"/>
            <ac:picMk id="8" creationId="{62DA4C2C-F9C6-5FBA-0256-E9F25D35E93D}"/>
          </ac:picMkLst>
        </pc:picChg>
      </pc:sldChg>
      <pc:sldChg chg="addSp delSp modSp add mod">
        <pc:chgData name="PEDRO LUIZ HOLUBOSKI JUNIOR" userId="688a3efd-a2f5-404f-9555-0d4c3f3d21f9" providerId="ADAL" clId="{43F8D81A-704C-4FA7-9630-8E1F5E0224D2}" dt="2024-06-02T17:52:17.340" v="276" actId="962"/>
        <pc:sldMkLst>
          <pc:docMk/>
          <pc:sldMk cId="548434102" sldId="267"/>
        </pc:sldMkLst>
        <pc:picChg chg="add mod">
          <ac:chgData name="PEDRO LUIZ HOLUBOSKI JUNIOR" userId="688a3efd-a2f5-404f-9555-0d4c3f3d21f9" providerId="ADAL" clId="{43F8D81A-704C-4FA7-9630-8E1F5E0224D2}" dt="2024-06-02T17:52:17.340" v="276" actId="962"/>
          <ac:picMkLst>
            <pc:docMk/>
            <pc:sldMk cId="548434102" sldId="267"/>
            <ac:picMk id="3" creationId="{98C91509-0CA5-20D4-6965-872525CA6FB0}"/>
          </ac:picMkLst>
        </pc:picChg>
        <pc:picChg chg="del">
          <ac:chgData name="PEDRO LUIZ HOLUBOSKI JUNIOR" userId="688a3efd-a2f5-404f-9555-0d4c3f3d21f9" providerId="ADAL" clId="{43F8D81A-704C-4FA7-9630-8E1F5E0224D2}" dt="2024-06-02T17:50:26.042" v="251" actId="478"/>
          <ac:picMkLst>
            <pc:docMk/>
            <pc:sldMk cId="548434102" sldId="267"/>
            <ac:picMk id="5" creationId="{4E8B518E-BB77-5A38-52B5-D3DA84D10456}"/>
          </ac:picMkLst>
        </pc:picChg>
      </pc:sldChg>
      <pc:sldChg chg="modSp add mod">
        <pc:chgData name="PEDRO LUIZ HOLUBOSKI JUNIOR" userId="688a3efd-a2f5-404f-9555-0d4c3f3d21f9" providerId="ADAL" clId="{43F8D81A-704C-4FA7-9630-8E1F5E0224D2}" dt="2024-06-02T17:57:21.563" v="355" actId="20577"/>
        <pc:sldMkLst>
          <pc:docMk/>
          <pc:sldMk cId="1471334137" sldId="268"/>
        </pc:sldMkLst>
        <pc:spChg chg="mod">
          <ac:chgData name="PEDRO LUIZ HOLUBOSKI JUNIOR" userId="688a3efd-a2f5-404f-9555-0d4c3f3d21f9" providerId="ADAL" clId="{43F8D81A-704C-4FA7-9630-8E1F5E0224D2}" dt="2024-06-02T17:57:21.563" v="355" actId="20577"/>
          <ac:spMkLst>
            <pc:docMk/>
            <pc:sldMk cId="1471334137" sldId="268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2T17:57:10.107" v="346" actId="20577"/>
          <ac:spMkLst>
            <pc:docMk/>
            <pc:sldMk cId="1471334137" sldId="268"/>
            <ac:spMk id="3" creationId="{28CEFFCB-B7CA-74AD-D8DC-CD28DD2DEECD}"/>
          </ac:spMkLst>
        </pc:spChg>
      </pc:sldChg>
      <pc:sldChg chg="new del">
        <pc:chgData name="PEDRO LUIZ HOLUBOSKI JUNIOR" userId="688a3efd-a2f5-404f-9555-0d4c3f3d21f9" providerId="ADAL" clId="{43F8D81A-704C-4FA7-9630-8E1F5E0224D2}" dt="2024-06-02T17:52:49.362" v="278" actId="680"/>
        <pc:sldMkLst>
          <pc:docMk/>
          <pc:sldMk cId="3224999970" sldId="268"/>
        </pc:sldMkLst>
      </pc:sldChg>
      <pc:sldChg chg="addSp delSp modSp new mod">
        <pc:chgData name="PEDRO LUIZ HOLUBOSKI JUNIOR" userId="688a3efd-a2f5-404f-9555-0d4c3f3d21f9" providerId="ADAL" clId="{43F8D81A-704C-4FA7-9630-8E1F5E0224D2}" dt="2024-06-02T17:57:29.504" v="356"/>
        <pc:sldMkLst>
          <pc:docMk/>
          <pc:sldMk cId="4214943159" sldId="269"/>
        </pc:sldMkLst>
        <pc:spChg chg="mod">
          <ac:chgData name="PEDRO LUIZ HOLUBOSKI JUNIOR" userId="688a3efd-a2f5-404f-9555-0d4c3f3d21f9" providerId="ADAL" clId="{43F8D81A-704C-4FA7-9630-8E1F5E0224D2}" dt="2024-06-02T17:57:29.504" v="356"/>
          <ac:spMkLst>
            <pc:docMk/>
            <pc:sldMk cId="4214943159" sldId="269"/>
            <ac:spMk id="2" creationId="{9D03FE8D-24B2-718C-91E7-A8B2A051357B}"/>
          </ac:spMkLst>
        </pc:spChg>
        <pc:spChg chg="del mod">
          <ac:chgData name="PEDRO LUIZ HOLUBOSKI JUNIOR" userId="688a3efd-a2f5-404f-9555-0d4c3f3d21f9" providerId="ADAL" clId="{43F8D81A-704C-4FA7-9630-8E1F5E0224D2}" dt="2024-06-02T17:54:12.986" v="321"/>
          <ac:spMkLst>
            <pc:docMk/>
            <pc:sldMk cId="4214943159" sldId="269"/>
            <ac:spMk id="3" creationId="{CA27C07C-6622-8CEC-55DB-D6FE94B966ED}"/>
          </ac:spMkLst>
        </pc:spChg>
        <pc:spChg chg="add mod">
          <ac:chgData name="PEDRO LUIZ HOLUBOSKI JUNIOR" userId="688a3efd-a2f5-404f-9555-0d4c3f3d21f9" providerId="ADAL" clId="{43F8D81A-704C-4FA7-9630-8E1F5E0224D2}" dt="2024-06-02T17:54:28.075" v="326" actId="1076"/>
          <ac:spMkLst>
            <pc:docMk/>
            <pc:sldMk cId="4214943159" sldId="269"/>
            <ac:spMk id="7" creationId="{A111C2E9-525E-883D-356F-4986D640DB84}"/>
          </ac:spMkLst>
        </pc:spChg>
        <pc:picChg chg="add mod">
          <ac:chgData name="PEDRO LUIZ HOLUBOSKI JUNIOR" userId="688a3efd-a2f5-404f-9555-0d4c3f3d21f9" providerId="ADAL" clId="{43F8D81A-704C-4FA7-9630-8E1F5E0224D2}" dt="2024-06-02T17:54:20.356" v="324" actId="1076"/>
          <ac:picMkLst>
            <pc:docMk/>
            <pc:sldMk cId="4214943159" sldId="269"/>
            <ac:picMk id="5" creationId="{CDD71CBD-75BB-1817-2282-56E445816D20}"/>
          </ac:picMkLst>
        </pc:picChg>
      </pc:sldChg>
      <pc:sldChg chg="addSp modSp new mod ord">
        <pc:chgData name="PEDRO LUIZ HOLUBOSKI JUNIOR" userId="688a3efd-a2f5-404f-9555-0d4c3f3d21f9" providerId="ADAL" clId="{43F8D81A-704C-4FA7-9630-8E1F5E0224D2}" dt="2024-06-02T17:58:10.661" v="371"/>
        <pc:sldMkLst>
          <pc:docMk/>
          <pc:sldMk cId="2814428634" sldId="270"/>
        </pc:sldMkLst>
        <pc:spChg chg="add mod">
          <ac:chgData name="PEDRO LUIZ HOLUBOSKI JUNIOR" userId="688a3efd-a2f5-404f-9555-0d4c3f3d21f9" providerId="ADAL" clId="{43F8D81A-704C-4FA7-9630-8E1F5E0224D2}" dt="2024-06-02T17:58:08.908" v="369" actId="403"/>
          <ac:spMkLst>
            <pc:docMk/>
            <pc:sldMk cId="2814428634" sldId="270"/>
            <ac:spMk id="3" creationId="{A410725F-57F8-8D04-B7F2-46F04EAE9E10}"/>
          </ac:spMkLst>
        </pc:spChg>
      </pc:sldChg>
      <pc:sldChg chg="add ord">
        <pc:chgData name="PEDRO LUIZ HOLUBOSKI JUNIOR" userId="688a3efd-a2f5-404f-9555-0d4c3f3d21f9" providerId="ADAL" clId="{43F8D81A-704C-4FA7-9630-8E1F5E0224D2}" dt="2024-06-02T17:58:23.317" v="384"/>
        <pc:sldMkLst>
          <pc:docMk/>
          <pc:sldMk cId="2512661905" sldId="271"/>
        </pc:sldMkLst>
      </pc:sldChg>
      <pc:sldChg chg="modSp add mod ord">
        <pc:chgData name="PEDRO LUIZ HOLUBOSKI JUNIOR" userId="688a3efd-a2f5-404f-9555-0d4c3f3d21f9" providerId="ADAL" clId="{43F8D81A-704C-4FA7-9630-8E1F5E0224D2}" dt="2024-06-02T18:09:55.597" v="555"/>
        <pc:sldMkLst>
          <pc:docMk/>
          <pc:sldMk cId="2795016972" sldId="272"/>
        </pc:sldMkLst>
        <pc:spChg chg="mod">
          <ac:chgData name="PEDRO LUIZ HOLUBOSKI JUNIOR" userId="688a3efd-a2f5-404f-9555-0d4c3f3d21f9" providerId="ADAL" clId="{43F8D81A-704C-4FA7-9630-8E1F5E0224D2}" dt="2024-06-02T18:09:24.781" v="551"/>
          <ac:spMkLst>
            <pc:docMk/>
            <pc:sldMk cId="2795016972" sldId="272"/>
            <ac:spMk id="3" creationId="{A410725F-57F8-8D04-B7F2-46F04EAE9E10}"/>
          </ac:spMkLst>
        </pc:spChg>
      </pc:sldChg>
      <pc:sldChg chg="addSp delSp modSp add del mod ord">
        <pc:chgData name="PEDRO LUIZ HOLUBOSKI JUNIOR" userId="688a3efd-a2f5-404f-9555-0d4c3f3d21f9" providerId="ADAL" clId="{43F8D81A-704C-4FA7-9630-8E1F5E0224D2}" dt="2024-06-02T18:32:16.978" v="681" actId="14100"/>
        <pc:sldMkLst>
          <pc:docMk/>
          <pc:sldMk cId="3067829876" sldId="273"/>
        </pc:sldMkLst>
        <pc:spChg chg="add del">
          <ac:chgData name="PEDRO LUIZ HOLUBOSKI JUNIOR" userId="688a3efd-a2f5-404f-9555-0d4c3f3d21f9" providerId="ADAL" clId="{43F8D81A-704C-4FA7-9630-8E1F5E0224D2}" dt="2024-06-02T18:32:10.827" v="677" actId="478"/>
          <ac:spMkLst>
            <pc:docMk/>
            <pc:sldMk cId="3067829876" sldId="273"/>
            <ac:spMk id="4" creationId="{6121E8EB-91DA-2F66-052E-EDFF6789CD90}"/>
          </ac:spMkLst>
        </pc:spChg>
        <pc:picChg chg="add del mod">
          <ac:chgData name="PEDRO LUIZ HOLUBOSKI JUNIOR" userId="688a3efd-a2f5-404f-9555-0d4c3f3d21f9" providerId="ADAL" clId="{43F8D81A-704C-4FA7-9630-8E1F5E0224D2}" dt="2024-06-02T18:31:48.042" v="675" actId="478"/>
          <ac:picMkLst>
            <pc:docMk/>
            <pc:sldMk cId="3067829876" sldId="273"/>
            <ac:picMk id="3" creationId="{702BDA4A-4FCB-9AC0-6D73-73278E59669D}"/>
          </ac:picMkLst>
        </pc:picChg>
        <pc:picChg chg="del">
          <ac:chgData name="PEDRO LUIZ HOLUBOSKI JUNIOR" userId="688a3efd-a2f5-404f-9555-0d4c3f3d21f9" providerId="ADAL" clId="{43F8D81A-704C-4FA7-9630-8E1F5E0224D2}" dt="2024-06-02T17:59:35.258" v="398" actId="478"/>
          <ac:picMkLst>
            <pc:docMk/>
            <pc:sldMk cId="3067829876" sldId="273"/>
            <ac:picMk id="5" creationId="{4E8B518E-BB77-5A38-52B5-D3DA84D10456}"/>
          </ac:picMkLst>
        </pc:picChg>
        <pc:picChg chg="add mod">
          <ac:chgData name="PEDRO LUIZ HOLUBOSKI JUNIOR" userId="688a3efd-a2f5-404f-9555-0d4c3f3d21f9" providerId="ADAL" clId="{43F8D81A-704C-4FA7-9630-8E1F5E0224D2}" dt="2024-06-02T18:32:16.978" v="681" actId="14100"/>
          <ac:picMkLst>
            <pc:docMk/>
            <pc:sldMk cId="3067829876" sldId="273"/>
            <ac:picMk id="6" creationId="{F1FB1D55-43E0-1897-4D19-C39B8C29CA74}"/>
          </ac:picMkLst>
        </pc:picChg>
      </pc:sldChg>
      <pc:sldChg chg="modSp add mod ord replId">
        <pc:chgData name="PEDRO LUIZ HOLUBOSKI JUNIOR" userId="688a3efd-a2f5-404f-9555-0d4c3f3d21f9" providerId="ADAL" clId="{43F8D81A-704C-4FA7-9630-8E1F5E0224D2}" dt="2024-06-02T18:30:25.692" v="674" actId="6549"/>
        <pc:sldMkLst>
          <pc:docMk/>
          <pc:sldMk cId="3451374684" sldId="274"/>
        </pc:sldMkLst>
        <pc:spChg chg="mod">
          <ac:chgData name="PEDRO LUIZ HOLUBOSKI JUNIOR" userId="688a3efd-a2f5-404f-9555-0d4c3f3d21f9" providerId="ADAL" clId="{43F8D81A-704C-4FA7-9630-8E1F5E0224D2}" dt="2024-06-02T18:00:52.926" v="416"/>
          <ac:spMkLst>
            <pc:docMk/>
            <pc:sldMk cId="3451374684" sldId="274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2T18:30:25.692" v="674" actId="6549"/>
          <ac:spMkLst>
            <pc:docMk/>
            <pc:sldMk cId="3451374684" sldId="274"/>
            <ac:spMk id="3" creationId="{28CEFFCB-B7CA-74AD-D8DC-CD28DD2DEECD}"/>
          </ac:spMkLst>
        </pc:spChg>
      </pc:sldChg>
      <pc:sldChg chg="addSp delSp modSp add mod ord replId">
        <pc:chgData name="PEDRO LUIZ HOLUBOSKI JUNIOR" userId="688a3efd-a2f5-404f-9555-0d4c3f3d21f9" providerId="ADAL" clId="{43F8D81A-704C-4FA7-9630-8E1F5E0224D2}" dt="2024-06-02T18:32:37.918" v="682"/>
        <pc:sldMkLst>
          <pc:docMk/>
          <pc:sldMk cId="73233512" sldId="275"/>
        </pc:sldMkLst>
        <pc:spChg chg="mod">
          <ac:chgData name="PEDRO LUIZ HOLUBOSKI JUNIOR" userId="688a3efd-a2f5-404f-9555-0d4c3f3d21f9" providerId="ADAL" clId="{43F8D81A-704C-4FA7-9630-8E1F5E0224D2}" dt="2024-06-02T18:32:37.918" v="682"/>
          <ac:spMkLst>
            <pc:docMk/>
            <pc:sldMk cId="73233512" sldId="275"/>
            <ac:spMk id="2" creationId="{7CFA8820-E25F-1408-CF7A-D5CA67D38A40}"/>
          </ac:spMkLst>
        </pc:spChg>
        <pc:spChg chg="del">
          <ac:chgData name="PEDRO LUIZ HOLUBOSKI JUNIOR" userId="688a3efd-a2f5-404f-9555-0d4c3f3d21f9" providerId="ADAL" clId="{43F8D81A-704C-4FA7-9630-8E1F5E0224D2}" dt="2024-06-02T18:00:33.771" v="409" actId="478"/>
          <ac:spMkLst>
            <pc:docMk/>
            <pc:sldMk cId="73233512" sldId="275"/>
            <ac:spMk id="10" creationId="{F3C3465C-DC63-02EF-A299-3C0DF590A899}"/>
          </ac:spMkLst>
        </pc:spChg>
        <pc:picChg chg="add mod">
          <ac:chgData name="PEDRO LUIZ HOLUBOSKI JUNIOR" userId="688a3efd-a2f5-404f-9555-0d4c3f3d21f9" providerId="ADAL" clId="{43F8D81A-704C-4FA7-9630-8E1F5E0224D2}" dt="2024-06-02T18:00:40.155" v="414" actId="1076"/>
          <ac:picMkLst>
            <pc:docMk/>
            <pc:sldMk cId="73233512" sldId="275"/>
            <ac:picMk id="4" creationId="{B3B0A059-E86A-CC63-DBF2-01C0177D8565}"/>
          </ac:picMkLst>
        </pc:picChg>
        <pc:picChg chg="del mod">
          <ac:chgData name="PEDRO LUIZ HOLUBOSKI JUNIOR" userId="688a3efd-a2f5-404f-9555-0d4c3f3d21f9" providerId="ADAL" clId="{43F8D81A-704C-4FA7-9630-8E1F5E0224D2}" dt="2024-06-02T18:00:32.243" v="408" actId="478"/>
          <ac:picMkLst>
            <pc:docMk/>
            <pc:sldMk cId="73233512" sldId="275"/>
            <ac:picMk id="5" creationId="{917429F7-3F2B-69F9-EDFB-DFC3FBFF1FB3}"/>
          </ac:picMkLst>
        </pc:picChg>
        <pc:picChg chg="del">
          <ac:chgData name="PEDRO LUIZ HOLUBOSKI JUNIOR" userId="688a3efd-a2f5-404f-9555-0d4c3f3d21f9" providerId="ADAL" clId="{43F8D81A-704C-4FA7-9630-8E1F5E0224D2}" dt="2024-06-02T18:00:31.834" v="406" actId="478"/>
          <ac:picMkLst>
            <pc:docMk/>
            <pc:sldMk cId="73233512" sldId="275"/>
            <ac:picMk id="8" creationId="{62DA4C2C-F9C6-5FBA-0256-E9F25D35E93D}"/>
          </ac:picMkLst>
        </pc:picChg>
      </pc:sldChg>
      <pc:sldChg chg="addSp delSp modSp add mod">
        <pc:chgData name="PEDRO LUIZ HOLUBOSKI JUNIOR" userId="688a3efd-a2f5-404f-9555-0d4c3f3d21f9" providerId="ADAL" clId="{43F8D81A-704C-4FA7-9630-8E1F5E0224D2}" dt="2024-06-02T18:05:52.860" v="516" actId="962"/>
        <pc:sldMkLst>
          <pc:docMk/>
          <pc:sldMk cId="909961594" sldId="276"/>
        </pc:sldMkLst>
        <pc:picChg chg="del">
          <ac:chgData name="PEDRO LUIZ HOLUBOSKI JUNIOR" userId="688a3efd-a2f5-404f-9555-0d4c3f3d21f9" providerId="ADAL" clId="{43F8D81A-704C-4FA7-9630-8E1F5E0224D2}" dt="2024-06-02T18:05:51.163" v="513" actId="478"/>
          <ac:picMkLst>
            <pc:docMk/>
            <pc:sldMk cId="909961594" sldId="276"/>
            <ac:picMk id="3" creationId="{702BDA4A-4FCB-9AC0-6D73-73278E59669D}"/>
          </ac:picMkLst>
        </pc:picChg>
        <pc:picChg chg="add mod">
          <ac:chgData name="PEDRO LUIZ HOLUBOSKI JUNIOR" userId="688a3efd-a2f5-404f-9555-0d4c3f3d21f9" providerId="ADAL" clId="{43F8D81A-704C-4FA7-9630-8E1F5E0224D2}" dt="2024-06-02T18:05:52.860" v="516" actId="962"/>
          <ac:picMkLst>
            <pc:docMk/>
            <pc:sldMk cId="909961594" sldId="276"/>
            <ac:picMk id="4" creationId="{F131A1D4-DDD6-5D3E-6546-3BF6514437E4}"/>
          </ac:picMkLst>
        </pc:picChg>
      </pc:sldChg>
      <pc:sldChg chg="modSp add mod replId">
        <pc:chgData name="PEDRO LUIZ HOLUBOSKI JUNIOR" userId="688a3efd-a2f5-404f-9555-0d4c3f3d21f9" providerId="ADAL" clId="{43F8D81A-704C-4FA7-9630-8E1F5E0224D2}" dt="2024-06-02T18:05:08.988" v="512" actId="113"/>
        <pc:sldMkLst>
          <pc:docMk/>
          <pc:sldMk cId="1805079972" sldId="277"/>
        </pc:sldMkLst>
        <pc:spChg chg="mod">
          <ac:chgData name="PEDRO LUIZ HOLUBOSKI JUNIOR" userId="688a3efd-a2f5-404f-9555-0d4c3f3d21f9" providerId="ADAL" clId="{43F8D81A-704C-4FA7-9630-8E1F5E0224D2}" dt="2024-06-02T18:04:46.654" v="506"/>
          <ac:spMkLst>
            <pc:docMk/>
            <pc:sldMk cId="1805079972" sldId="277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2T18:05:08.988" v="512" actId="113"/>
          <ac:spMkLst>
            <pc:docMk/>
            <pc:sldMk cId="1805079972" sldId="277"/>
            <ac:spMk id="3" creationId="{28CEFFCB-B7CA-74AD-D8DC-CD28DD2DEECD}"/>
          </ac:spMkLst>
        </pc:spChg>
      </pc:sldChg>
      <pc:sldChg chg="addSp delSp modSp add mod replId">
        <pc:chgData name="PEDRO LUIZ HOLUBOSKI JUNIOR" userId="688a3efd-a2f5-404f-9555-0d4c3f3d21f9" providerId="ADAL" clId="{43F8D81A-704C-4FA7-9630-8E1F5E0224D2}" dt="2024-06-02T18:06:54.034" v="524" actId="732"/>
        <pc:sldMkLst>
          <pc:docMk/>
          <pc:sldMk cId="3919502768" sldId="278"/>
        </pc:sldMkLst>
        <pc:spChg chg="mod">
          <ac:chgData name="PEDRO LUIZ HOLUBOSKI JUNIOR" userId="688a3efd-a2f5-404f-9555-0d4c3f3d21f9" providerId="ADAL" clId="{43F8D81A-704C-4FA7-9630-8E1F5E0224D2}" dt="2024-06-02T18:04:50.030" v="507"/>
          <ac:spMkLst>
            <pc:docMk/>
            <pc:sldMk cId="3919502768" sldId="278"/>
            <ac:spMk id="2" creationId="{7CFA8820-E25F-1408-CF7A-D5CA67D38A40}"/>
          </ac:spMkLst>
        </pc:spChg>
        <pc:picChg chg="del">
          <ac:chgData name="PEDRO LUIZ HOLUBOSKI JUNIOR" userId="688a3efd-a2f5-404f-9555-0d4c3f3d21f9" providerId="ADAL" clId="{43F8D81A-704C-4FA7-9630-8E1F5E0224D2}" dt="2024-06-02T18:06:36.890" v="517" actId="478"/>
          <ac:picMkLst>
            <pc:docMk/>
            <pc:sldMk cId="3919502768" sldId="278"/>
            <ac:picMk id="4" creationId="{B3B0A059-E86A-CC63-DBF2-01C0177D8565}"/>
          </ac:picMkLst>
        </pc:picChg>
        <pc:picChg chg="add mod modCrop">
          <ac:chgData name="PEDRO LUIZ HOLUBOSKI JUNIOR" userId="688a3efd-a2f5-404f-9555-0d4c3f3d21f9" providerId="ADAL" clId="{43F8D81A-704C-4FA7-9630-8E1F5E0224D2}" dt="2024-06-02T18:06:54.034" v="524" actId="732"/>
          <ac:picMkLst>
            <pc:docMk/>
            <pc:sldMk cId="3919502768" sldId="278"/>
            <ac:picMk id="5" creationId="{9D151EEB-146C-1086-67DF-1465A4512D4D}"/>
          </ac:picMkLst>
        </pc:picChg>
      </pc:sldChg>
      <pc:sldChg chg="addSp delSp add mod">
        <pc:chgData name="PEDRO LUIZ HOLUBOSKI JUNIOR" userId="688a3efd-a2f5-404f-9555-0d4c3f3d21f9" providerId="ADAL" clId="{43F8D81A-704C-4FA7-9630-8E1F5E0224D2}" dt="2024-06-02T18:11:20.633" v="556" actId="22"/>
        <pc:sldMkLst>
          <pc:docMk/>
          <pc:sldMk cId="2645086516" sldId="279"/>
        </pc:sldMkLst>
        <pc:picChg chg="add">
          <ac:chgData name="PEDRO LUIZ HOLUBOSKI JUNIOR" userId="688a3efd-a2f5-404f-9555-0d4c3f3d21f9" providerId="ADAL" clId="{43F8D81A-704C-4FA7-9630-8E1F5E0224D2}" dt="2024-06-02T18:11:20.633" v="556" actId="22"/>
          <ac:picMkLst>
            <pc:docMk/>
            <pc:sldMk cId="2645086516" sldId="279"/>
            <ac:picMk id="3" creationId="{A5740776-C0F9-1B9F-10C1-393EB3A8F42C}"/>
          </ac:picMkLst>
        </pc:picChg>
        <pc:picChg chg="del">
          <ac:chgData name="PEDRO LUIZ HOLUBOSKI JUNIOR" userId="688a3efd-a2f5-404f-9555-0d4c3f3d21f9" providerId="ADAL" clId="{43F8D81A-704C-4FA7-9630-8E1F5E0224D2}" dt="2024-06-02T18:07:16.987" v="528" actId="478"/>
          <ac:picMkLst>
            <pc:docMk/>
            <pc:sldMk cId="2645086516" sldId="279"/>
            <ac:picMk id="4" creationId="{F131A1D4-DDD6-5D3E-6546-3BF6514437E4}"/>
          </ac:picMkLst>
        </pc:picChg>
      </pc:sldChg>
      <pc:sldChg chg="modSp add mod replId">
        <pc:chgData name="PEDRO LUIZ HOLUBOSKI JUNIOR" userId="688a3efd-a2f5-404f-9555-0d4c3f3d21f9" providerId="ADAL" clId="{43F8D81A-704C-4FA7-9630-8E1F5E0224D2}" dt="2024-06-02T18:09:03.085" v="541" actId="6549"/>
        <pc:sldMkLst>
          <pc:docMk/>
          <pc:sldMk cId="494201583" sldId="280"/>
        </pc:sldMkLst>
        <pc:spChg chg="mod">
          <ac:chgData name="PEDRO LUIZ HOLUBOSKI JUNIOR" userId="688a3efd-a2f5-404f-9555-0d4c3f3d21f9" providerId="ADAL" clId="{43F8D81A-704C-4FA7-9630-8E1F5E0224D2}" dt="2024-06-02T18:07:12.175" v="526"/>
          <ac:spMkLst>
            <pc:docMk/>
            <pc:sldMk cId="494201583" sldId="280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2T18:09:03.085" v="541" actId="6549"/>
          <ac:spMkLst>
            <pc:docMk/>
            <pc:sldMk cId="494201583" sldId="280"/>
            <ac:spMk id="3" creationId="{28CEFFCB-B7CA-74AD-D8DC-CD28DD2DEECD}"/>
          </ac:spMkLst>
        </pc:spChg>
      </pc:sldChg>
      <pc:sldChg chg="addSp delSp modSp add mod replId">
        <pc:chgData name="PEDRO LUIZ HOLUBOSKI JUNIOR" userId="688a3efd-a2f5-404f-9555-0d4c3f3d21f9" providerId="ADAL" clId="{43F8D81A-704C-4FA7-9630-8E1F5E0224D2}" dt="2024-06-02T18:12:37.562" v="570" actId="1076"/>
        <pc:sldMkLst>
          <pc:docMk/>
          <pc:sldMk cId="2224787832" sldId="281"/>
        </pc:sldMkLst>
        <pc:spChg chg="mod">
          <ac:chgData name="PEDRO LUIZ HOLUBOSKI JUNIOR" userId="688a3efd-a2f5-404f-9555-0d4c3f3d21f9" providerId="ADAL" clId="{43F8D81A-704C-4FA7-9630-8E1F5E0224D2}" dt="2024-06-02T18:07:15.230" v="527"/>
          <ac:spMkLst>
            <pc:docMk/>
            <pc:sldMk cId="2224787832" sldId="281"/>
            <ac:spMk id="2" creationId="{7CFA8820-E25F-1408-CF7A-D5CA67D38A40}"/>
          </ac:spMkLst>
        </pc:spChg>
        <pc:picChg chg="add mod">
          <ac:chgData name="PEDRO LUIZ HOLUBOSKI JUNIOR" userId="688a3efd-a2f5-404f-9555-0d4c3f3d21f9" providerId="ADAL" clId="{43F8D81A-704C-4FA7-9630-8E1F5E0224D2}" dt="2024-06-02T18:12:37.562" v="570" actId="1076"/>
          <ac:picMkLst>
            <pc:docMk/>
            <pc:sldMk cId="2224787832" sldId="281"/>
            <ac:picMk id="4" creationId="{D1D7E81F-628A-1171-88D4-FD5A53427FE4}"/>
          </ac:picMkLst>
        </pc:picChg>
        <pc:picChg chg="del">
          <ac:chgData name="PEDRO LUIZ HOLUBOSKI JUNIOR" userId="688a3efd-a2f5-404f-9555-0d4c3f3d21f9" providerId="ADAL" clId="{43F8D81A-704C-4FA7-9630-8E1F5E0224D2}" dt="2024-06-02T18:07:18.011" v="529" actId="478"/>
          <ac:picMkLst>
            <pc:docMk/>
            <pc:sldMk cId="2224787832" sldId="281"/>
            <ac:picMk id="5" creationId="{9D151EEB-146C-1086-67DF-1465A4512D4D}"/>
          </ac:picMkLst>
        </pc:picChg>
        <pc:picChg chg="add mod">
          <ac:chgData name="PEDRO LUIZ HOLUBOSKI JUNIOR" userId="688a3efd-a2f5-404f-9555-0d4c3f3d21f9" providerId="ADAL" clId="{43F8D81A-704C-4FA7-9630-8E1F5E0224D2}" dt="2024-06-02T18:12:36.490" v="569" actId="1076"/>
          <ac:picMkLst>
            <pc:docMk/>
            <pc:sldMk cId="2224787832" sldId="281"/>
            <ac:picMk id="7" creationId="{1E1B3E94-A5EC-398B-2571-7336C25201DF}"/>
          </ac:picMkLst>
        </pc:picChg>
      </pc:sldChg>
      <pc:sldChg chg="addSp delSp modSp add mod">
        <pc:chgData name="PEDRO LUIZ HOLUBOSKI JUNIOR" userId="688a3efd-a2f5-404f-9555-0d4c3f3d21f9" providerId="ADAL" clId="{43F8D81A-704C-4FA7-9630-8E1F5E0224D2}" dt="2024-06-02T18:37:02.138" v="686" actId="478"/>
        <pc:sldMkLst>
          <pc:docMk/>
          <pc:sldMk cId="2872080569" sldId="282"/>
        </pc:sldMkLst>
        <pc:spChg chg="mod">
          <ac:chgData name="PEDRO LUIZ HOLUBOSKI JUNIOR" userId="688a3efd-a2f5-404f-9555-0d4c3f3d21f9" providerId="ADAL" clId="{43F8D81A-704C-4FA7-9630-8E1F5E0224D2}" dt="2024-06-02T18:21:20.366" v="657"/>
          <ac:spMkLst>
            <pc:docMk/>
            <pc:sldMk cId="2872080569" sldId="282"/>
            <ac:spMk id="3" creationId="{A410725F-57F8-8D04-B7F2-46F04EAE9E10}"/>
          </ac:spMkLst>
        </pc:spChg>
        <pc:picChg chg="add del mod">
          <ac:chgData name="PEDRO LUIZ HOLUBOSKI JUNIOR" userId="688a3efd-a2f5-404f-9555-0d4c3f3d21f9" providerId="ADAL" clId="{43F8D81A-704C-4FA7-9630-8E1F5E0224D2}" dt="2024-06-02T18:37:02.138" v="686" actId="478"/>
          <ac:picMkLst>
            <pc:docMk/>
            <pc:sldMk cId="2872080569" sldId="282"/>
            <ac:picMk id="4" creationId="{6D03341F-E255-EA7D-D755-449ED55F6D52}"/>
          </ac:picMkLst>
        </pc:picChg>
      </pc:sldChg>
      <pc:sldChg chg="addSp delSp modSp add mod ord">
        <pc:chgData name="PEDRO LUIZ HOLUBOSKI JUNIOR" userId="688a3efd-a2f5-404f-9555-0d4c3f3d21f9" providerId="ADAL" clId="{43F8D81A-704C-4FA7-9630-8E1F5E0224D2}" dt="2024-06-02T18:14:29.926" v="586" actId="962"/>
        <pc:sldMkLst>
          <pc:docMk/>
          <pc:sldMk cId="1111388670" sldId="283"/>
        </pc:sldMkLst>
        <pc:spChg chg="add del">
          <ac:chgData name="PEDRO LUIZ HOLUBOSKI JUNIOR" userId="688a3efd-a2f5-404f-9555-0d4c3f3d21f9" providerId="ADAL" clId="{43F8D81A-704C-4FA7-9630-8E1F5E0224D2}" dt="2024-06-02T18:13:38.989" v="578" actId="22"/>
          <ac:spMkLst>
            <pc:docMk/>
            <pc:sldMk cId="1111388670" sldId="283"/>
            <ac:spMk id="4" creationId="{A2062E84-1F16-CA21-8DB4-4C3565833166}"/>
          </ac:spMkLst>
        </pc:spChg>
        <pc:picChg chg="del">
          <ac:chgData name="PEDRO LUIZ HOLUBOSKI JUNIOR" userId="688a3efd-a2f5-404f-9555-0d4c3f3d21f9" providerId="ADAL" clId="{43F8D81A-704C-4FA7-9630-8E1F5E0224D2}" dt="2024-06-02T18:13:21.786" v="574" actId="478"/>
          <ac:picMkLst>
            <pc:docMk/>
            <pc:sldMk cId="1111388670" sldId="283"/>
            <ac:picMk id="3" creationId="{A5740776-C0F9-1B9F-10C1-393EB3A8F42C}"/>
          </ac:picMkLst>
        </pc:picChg>
        <pc:picChg chg="add mod">
          <ac:chgData name="PEDRO LUIZ HOLUBOSKI JUNIOR" userId="688a3efd-a2f5-404f-9555-0d4c3f3d21f9" providerId="ADAL" clId="{43F8D81A-704C-4FA7-9630-8E1F5E0224D2}" dt="2024-06-02T18:14:29.926" v="586" actId="962"/>
          <ac:picMkLst>
            <pc:docMk/>
            <pc:sldMk cId="1111388670" sldId="283"/>
            <ac:picMk id="6" creationId="{B9E79D2A-1EA7-CD87-E033-752C9C16B630}"/>
          </ac:picMkLst>
        </pc:picChg>
      </pc:sldChg>
      <pc:sldChg chg="modSp add mod ord replId">
        <pc:chgData name="PEDRO LUIZ HOLUBOSKI JUNIOR" userId="688a3efd-a2f5-404f-9555-0d4c3f3d21f9" providerId="ADAL" clId="{43F8D81A-704C-4FA7-9630-8E1F5E0224D2}" dt="2024-06-02T18:14:40.478" v="587"/>
        <pc:sldMkLst>
          <pc:docMk/>
          <pc:sldMk cId="1104462432" sldId="284"/>
        </pc:sldMkLst>
        <pc:spChg chg="mod">
          <ac:chgData name="PEDRO LUIZ HOLUBOSKI JUNIOR" userId="688a3efd-a2f5-404f-9555-0d4c3f3d21f9" providerId="ADAL" clId="{43F8D81A-704C-4FA7-9630-8E1F5E0224D2}" dt="2024-06-02T18:14:40.478" v="587"/>
          <ac:spMkLst>
            <pc:docMk/>
            <pc:sldMk cId="1104462432" sldId="284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2T18:13:53.276" v="583" actId="113"/>
          <ac:spMkLst>
            <pc:docMk/>
            <pc:sldMk cId="1104462432" sldId="284"/>
            <ac:spMk id="3" creationId="{28CEFFCB-B7CA-74AD-D8DC-CD28DD2DEECD}"/>
          </ac:spMkLst>
        </pc:spChg>
      </pc:sldChg>
      <pc:sldChg chg="addSp delSp modSp add mod ord replId">
        <pc:chgData name="PEDRO LUIZ HOLUBOSKI JUNIOR" userId="688a3efd-a2f5-404f-9555-0d4c3f3d21f9" providerId="ADAL" clId="{43F8D81A-704C-4FA7-9630-8E1F5E0224D2}" dt="2024-06-02T18:15:47.291" v="605" actId="1076"/>
        <pc:sldMkLst>
          <pc:docMk/>
          <pc:sldMk cId="8567198" sldId="285"/>
        </pc:sldMkLst>
        <pc:spChg chg="mod">
          <ac:chgData name="PEDRO LUIZ HOLUBOSKI JUNIOR" userId="688a3efd-a2f5-404f-9555-0d4c3f3d21f9" providerId="ADAL" clId="{43F8D81A-704C-4FA7-9630-8E1F5E0224D2}" dt="2024-06-02T18:14:43.949" v="588"/>
          <ac:spMkLst>
            <pc:docMk/>
            <pc:sldMk cId="8567198" sldId="285"/>
            <ac:spMk id="2" creationId="{7CFA8820-E25F-1408-CF7A-D5CA67D38A40}"/>
          </ac:spMkLst>
        </pc:spChg>
        <pc:picChg chg="del">
          <ac:chgData name="PEDRO LUIZ HOLUBOSKI JUNIOR" userId="688a3efd-a2f5-404f-9555-0d4c3f3d21f9" providerId="ADAL" clId="{43F8D81A-704C-4FA7-9630-8E1F5E0224D2}" dt="2024-06-02T18:13:22.858" v="575" actId="478"/>
          <ac:picMkLst>
            <pc:docMk/>
            <pc:sldMk cId="8567198" sldId="285"/>
            <ac:picMk id="4" creationId="{D1D7E81F-628A-1171-88D4-FD5A53427FE4}"/>
          </ac:picMkLst>
        </pc:picChg>
        <pc:picChg chg="add mod">
          <ac:chgData name="PEDRO LUIZ HOLUBOSKI JUNIOR" userId="688a3efd-a2f5-404f-9555-0d4c3f3d21f9" providerId="ADAL" clId="{43F8D81A-704C-4FA7-9630-8E1F5E0224D2}" dt="2024-06-02T18:15:11.498" v="595" actId="1076"/>
          <ac:picMkLst>
            <pc:docMk/>
            <pc:sldMk cId="8567198" sldId="285"/>
            <ac:picMk id="5" creationId="{CE9605D6-010B-4D17-87B6-B927B9B20213}"/>
          </ac:picMkLst>
        </pc:picChg>
        <pc:picChg chg="del">
          <ac:chgData name="PEDRO LUIZ HOLUBOSKI JUNIOR" userId="688a3efd-a2f5-404f-9555-0d4c3f3d21f9" providerId="ADAL" clId="{43F8D81A-704C-4FA7-9630-8E1F5E0224D2}" dt="2024-06-02T18:13:23.818" v="576" actId="478"/>
          <ac:picMkLst>
            <pc:docMk/>
            <pc:sldMk cId="8567198" sldId="285"/>
            <ac:picMk id="7" creationId="{1E1B3E94-A5EC-398B-2571-7336C25201DF}"/>
          </ac:picMkLst>
        </pc:picChg>
        <pc:picChg chg="add mod modCrop">
          <ac:chgData name="PEDRO LUIZ HOLUBOSKI JUNIOR" userId="688a3efd-a2f5-404f-9555-0d4c3f3d21f9" providerId="ADAL" clId="{43F8D81A-704C-4FA7-9630-8E1F5E0224D2}" dt="2024-06-02T18:15:47.291" v="605" actId="1076"/>
          <ac:picMkLst>
            <pc:docMk/>
            <pc:sldMk cId="8567198" sldId="285"/>
            <ac:picMk id="8" creationId="{99212C8B-CA93-A094-6649-D92A32C4EAE2}"/>
          </ac:picMkLst>
        </pc:picChg>
      </pc:sldChg>
      <pc:sldChg chg="addSp delSp modSp add mod">
        <pc:chgData name="PEDRO LUIZ HOLUBOSKI JUNIOR" userId="688a3efd-a2f5-404f-9555-0d4c3f3d21f9" providerId="ADAL" clId="{43F8D81A-704C-4FA7-9630-8E1F5E0224D2}" dt="2024-06-02T18:18:05.898" v="626" actId="962"/>
        <pc:sldMkLst>
          <pc:docMk/>
          <pc:sldMk cId="2579463097" sldId="286"/>
        </pc:sldMkLst>
        <pc:picChg chg="add del mod">
          <ac:chgData name="PEDRO LUIZ HOLUBOSKI JUNIOR" userId="688a3efd-a2f5-404f-9555-0d4c3f3d21f9" providerId="ADAL" clId="{43F8D81A-704C-4FA7-9630-8E1F5E0224D2}" dt="2024-06-02T18:17:39.594" v="621" actId="478"/>
          <ac:picMkLst>
            <pc:docMk/>
            <pc:sldMk cId="2579463097" sldId="286"/>
            <ac:picMk id="3" creationId="{87C47AEA-5405-D975-D10F-3D2186B2AC42}"/>
          </ac:picMkLst>
        </pc:picChg>
        <pc:picChg chg="add mod">
          <ac:chgData name="PEDRO LUIZ HOLUBOSKI JUNIOR" userId="688a3efd-a2f5-404f-9555-0d4c3f3d21f9" providerId="ADAL" clId="{43F8D81A-704C-4FA7-9630-8E1F5E0224D2}" dt="2024-06-02T18:18:05.898" v="626" actId="962"/>
          <ac:picMkLst>
            <pc:docMk/>
            <pc:sldMk cId="2579463097" sldId="286"/>
            <ac:picMk id="5" creationId="{695CB62A-4DB9-6CBA-13E2-9EF031923EDF}"/>
          </ac:picMkLst>
        </pc:picChg>
        <pc:picChg chg="del">
          <ac:chgData name="PEDRO LUIZ HOLUBOSKI JUNIOR" userId="688a3efd-a2f5-404f-9555-0d4c3f3d21f9" providerId="ADAL" clId="{43F8D81A-704C-4FA7-9630-8E1F5E0224D2}" dt="2024-06-02T18:17:32.443" v="620" actId="478"/>
          <ac:picMkLst>
            <pc:docMk/>
            <pc:sldMk cId="2579463097" sldId="286"/>
            <ac:picMk id="6" creationId="{B9E79D2A-1EA7-CD87-E033-752C9C16B630}"/>
          </ac:picMkLst>
        </pc:picChg>
      </pc:sldChg>
      <pc:sldChg chg="modSp add mod replId">
        <pc:chgData name="PEDRO LUIZ HOLUBOSKI JUNIOR" userId="688a3efd-a2f5-404f-9555-0d4c3f3d21f9" providerId="ADAL" clId="{43F8D81A-704C-4FA7-9630-8E1F5E0224D2}" dt="2024-06-02T18:16:50.596" v="616" actId="113"/>
        <pc:sldMkLst>
          <pc:docMk/>
          <pc:sldMk cId="1939835227" sldId="287"/>
        </pc:sldMkLst>
        <pc:spChg chg="mod">
          <ac:chgData name="PEDRO LUIZ HOLUBOSKI JUNIOR" userId="688a3efd-a2f5-404f-9555-0d4c3f3d21f9" providerId="ADAL" clId="{43F8D81A-704C-4FA7-9630-8E1F5E0224D2}" dt="2024-06-02T18:16:34.446" v="611"/>
          <ac:spMkLst>
            <pc:docMk/>
            <pc:sldMk cId="1939835227" sldId="287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2T18:16:50.596" v="616" actId="113"/>
          <ac:spMkLst>
            <pc:docMk/>
            <pc:sldMk cId="1939835227" sldId="287"/>
            <ac:spMk id="3" creationId="{28CEFFCB-B7CA-74AD-D8DC-CD28DD2DEECD}"/>
          </ac:spMkLst>
        </pc:spChg>
      </pc:sldChg>
      <pc:sldChg chg="addSp delSp modSp add mod replId">
        <pc:chgData name="PEDRO LUIZ HOLUBOSKI JUNIOR" userId="688a3efd-a2f5-404f-9555-0d4c3f3d21f9" providerId="ADAL" clId="{43F8D81A-704C-4FA7-9630-8E1F5E0224D2}" dt="2024-06-02T18:19:49.074" v="643" actId="1076"/>
        <pc:sldMkLst>
          <pc:docMk/>
          <pc:sldMk cId="369955197" sldId="288"/>
        </pc:sldMkLst>
        <pc:spChg chg="mod">
          <ac:chgData name="PEDRO LUIZ HOLUBOSKI JUNIOR" userId="688a3efd-a2f5-404f-9555-0d4c3f3d21f9" providerId="ADAL" clId="{43F8D81A-704C-4FA7-9630-8E1F5E0224D2}" dt="2024-06-02T18:16:24.366" v="610"/>
          <ac:spMkLst>
            <pc:docMk/>
            <pc:sldMk cId="369955197" sldId="288"/>
            <ac:spMk id="2" creationId="{7CFA8820-E25F-1408-CF7A-D5CA67D38A40}"/>
          </ac:spMkLst>
        </pc:spChg>
        <pc:picChg chg="add del mod">
          <ac:chgData name="PEDRO LUIZ HOLUBOSKI JUNIOR" userId="688a3efd-a2f5-404f-9555-0d4c3f3d21f9" providerId="ADAL" clId="{43F8D81A-704C-4FA7-9630-8E1F5E0224D2}" dt="2024-06-02T18:18:20.010" v="632" actId="478"/>
          <ac:picMkLst>
            <pc:docMk/>
            <pc:sldMk cId="369955197" sldId="288"/>
            <ac:picMk id="4" creationId="{E86EB893-43F2-9C17-B6C2-B1EACB894C16}"/>
          </ac:picMkLst>
        </pc:picChg>
        <pc:picChg chg="del">
          <ac:chgData name="PEDRO LUIZ HOLUBOSKI JUNIOR" userId="688a3efd-a2f5-404f-9555-0d4c3f3d21f9" providerId="ADAL" clId="{43F8D81A-704C-4FA7-9630-8E1F5E0224D2}" dt="2024-06-02T18:18:09.082" v="627" actId="478"/>
          <ac:picMkLst>
            <pc:docMk/>
            <pc:sldMk cId="369955197" sldId="288"/>
            <ac:picMk id="5" creationId="{CE9605D6-010B-4D17-87B6-B927B9B20213}"/>
          </ac:picMkLst>
        </pc:picChg>
        <pc:picChg chg="add mod">
          <ac:chgData name="PEDRO LUIZ HOLUBOSKI JUNIOR" userId="688a3efd-a2f5-404f-9555-0d4c3f3d21f9" providerId="ADAL" clId="{43F8D81A-704C-4FA7-9630-8E1F5E0224D2}" dt="2024-06-02T18:19:49.074" v="643" actId="1076"/>
          <ac:picMkLst>
            <pc:docMk/>
            <pc:sldMk cId="369955197" sldId="288"/>
            <ac:picMk id="7" creationId="{E8C190C2-4436-D5B6-7C8E-6464E907A766}"/>
          </ac:picMkLst>
        </pc:picChg>
        <pc:picChg chg="del">
          <ac:chgData name="PEDRO LUIZ HOLUBOSKI JUNIOR" userId="688a3efd-a2f5-404f-9555-0d4c3f3d21f9" providerId="ADAL" clId="{43F8D81A-704C-4FA7-9630-8E1F5E0224D2}" dt="2024-06-02T18:18:09.898" v="628" actId="478"/>
          <ac:picMkLst>
            <pc:docMk/>
            <pc:sldMk cId="369955197" sldId="288"/>
            <ac:picMk id="8" creationId="{99212C8B-CA93-A094-6649-D92A32C4EAE2}"/>
          </ac:picMkLst>
        </pc:picChg>
        <pc:picChg chg="add mod">
          <ac:chgData name="PEDRO LUIZ HOLUBOSKI JUNIOR" userId="688a3efd-a2f5-404f-9555-0d4c3f3d21f9" providerId="ADAL" clId="{43F8D81A-704C-4FA7-9630-8E1F5E0224D2}" dt="2024-06-02T18:19:49.074" v="643" actId="1076"/>
          <ac:picMkLst>
            <pc:docMk/>
            <pc:sldMk cId="369955197" sldId="288"/>
            <ac:picMk id="10" creationId="{AB29C759-DADF-BF00-DC50-6AE0150B61F5}"/>
          </ac:picMkLst>
        </pc:picChg>
      </pc:sldChg>
      <pc:sldChg chg="add del">
        <pc:chgData name="PEDRO LUIZ HOLUBOSKI JUNIOR" userId="688a3efd-a2f5-404f-9555-0d4c3f3d21f9" providerId="ADAL" clId="{43F8D81A-704C-4FA7-9630-8E1F5E0224D2}" dt="2024-06-02T18:16:15.426" v="608"/>
        <pc:sldMkLst>
          <pc:docMk/>
          <pc:sldMk cId="1115790825" sldId="289"/>
        </pc:sldMkLst>
      </pc:sldChg>
      <pc:sldChg chg="addSp delSp modSp add mod">
        <pc:chgData name="PEDRO LUIZ HOLUBOSKI JUNIOR" userId="688a3efd-a2f5-404f-9555-0d4c3f3d21f9" providerId="ADAL" clId="{43F8D81A-704C-4FA7-9630-8E1F5E0224D2}" dt="2024-06-02T18:22:46.734" v="661" actId="27614"/>
        <pc:sldMkLst>
          <pc:docMk/>
          <pc:sldMk cId="1511068371" sldId="289"/>
        </pc:sldMkLst>
        <pc:picChg chg="add mod">
          <ac:chgData name="PEDRO LUIZ HOLUBOSKI JUNIOR" userId="688a3efd-a2f5-404f-9555-0d4c3f3d21f9" providerId="ADAL" clId="{43F8D81A-704C-4FA7-9630-8E1F5E0224D2}" dt="2024-06-02T18:22:46.734" v="661" actId="27614"/>
          <ac:picMkLst>
            <pc:docMk/>
            <pc:sldMk cId="1511068371" sldId="289"/>
            <ac:picMk id="3" creationId="{BBF33136-EEB8-F7D1-A631-204B92347090}"/>
          </ac:picMkLst>
        </pc:picChg>
        <pc:picChg chg="del">
          <ac:chgData name="PEDRO LUIZ HOLUBOSKI JUNIOR" userId="688a3efd-a2f5-404f-9555-0d4c3f3d21f9" providerId="ADAL" clId="{43F8D81A-704C-4FA7-9630-8E1F5E0224D2}" dt="2024-06-02T18:21:03.003" v="653" actId="478"/>
          <ac:picMkLst>
            <pc:docMk/>
            <pc:sldMk cId="1511068371" sldId="289"/>
            <ac:picMk id="5" creationId="{695CB62A-4DB9-6CBA-13E2-9EF031923EDF}"/>
          </ac:picMkLst>
        </pc:picChg>
        <pc:picChg chg="add del mod">
          <ac:chgData name="PEDRO LUIZ HOLUBOSKI JUNIOR" userId="688a3efd-a2f5-404f-9555-0d4c3f3d21f9" providerId="ADAL" clId="{43F8D81A-704C-4FA7-9630-8E1F5E0224D2}" dt="2024-06-02T18:22:44.043" v="659" actId="478"/>
          <ac:picMkLst>
            <pc:docMk/>
            <pc:sldMk cId="1511068371" sldId="289"/>
            <ac:picMk id="1026" creationId="{EE88FC06-2AE0-0B1E-D843-C8C7EE9958CE}"/>
          </ac:picMkLst>
        </pc:picChg>
      </pc:sldChg>
      <pc:sldChg chg="modSp add mod replId">
        <pc:chgData name="PEDRO LUIZ HOLUBOSKI JUNIOR" userId="688a3efd-a2f5-404f-9555-0d4c3f3d21f9" providerId="ADAL" clId="{43F8D81A-704C-4FA7-9630-8E1F5E0224D2}" dt="2024-06-02T18:21:01.148" v="652" actId="113"/>
        <pc:sldMkLst>
          <pc:docMk/>
          <pc:sldMk cId="3806245635" sldId="290"/>
        </pc:sldMkLst>
        <pc:spChg chg="mod">
          <ac:chgData name="PEDRO LUIZ HOLUBOSKI JUNIOR" userId="688a3efd-a2f5-404f-9555-0d4c3f3d21f9" providerId="ADAL" clId="{43F8D81A-704C-4FA7-9630-8E1F5E0224D2}" dt="2024-06-02T18:20:24.268" v="645"/>
          <ac:spMkLst>
            <pc:docMk/>
            <pc:sldMk cId="3806245635" sldId="290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2T18:21:01.148" v="652" actId="113"/>
          <ac:spMkLst>
            <pc:docMk/>
            <pc:sldMk cId="3806245635" sldId="290"/>
            <ac:spMk id="3" creationId="{28CEFFCB-B7CA-74AD-D8DC-CD28DD2DEECD}"/>
          </ac:spMkLst>
        </pc:spChg>
      </pc:sldChg>
      <pc:sldChg chg="addSp delSp modSp add mod replId">
        <pc:chgData name="PEDRO LUIZ HOLUBOSKI JUNIOR" userId="688a3efd-a2f5-404f-9555-0d4c3f3d21f9" providerId="ADAL" clId="{43F8D81A-704C-4FA7-9630-8E1F5E0224D2}" dt="2024-06-02T18:24:10.898" v="673" actId="14100"/>
        <pc:sldMkLst>
          <pc:docMk/>
          <pc:sldMk cId="52003023" sldId="291"/>
        </pc:sldMkLst>
        <pc:spChg chg="mod">
          <ac:chgData name="PEDRO LUIZ HOLUBOSKI JUNIOR" userId="688a3efd-a2f5-404f-9555-0d4c3f3d21f9" providerId="ADAL" clId="{43F8D81A-704C-4FA7-9630-8E1F5E0224D2}" dt="2024-06-02T18:20:27.102" v="646"/>
          <ac:spMkLst>
            <pc:docMk/>
            <pc:sldMk cId="52003023" sldId="291"/>
            <ac:spMk id="2" creationId="{7CFA8820-E25F-1408-CF7A-D5CA67D38A40}"/>
          </ac:spMkLst>
        </pc:spChg>
        <pc:picChg chg="add mod">
          <ac:chgData name="PEDRO LUIZ HOLUBOSKI JUNIOR" userId="688a3efd-a2f5-404f-9555-0d4c3f3d21f9" providerId="ADAL" clId="{43F8D81A-704C-4FA7-9630-8E1F5E0224D2}" dt="2024-06-02T18:23:54.714" v="668" actId="1076"/>
          <ac:picMkLst>
            <pc:docMk/>
            <pc:sldMk cId="52003023" sldId="291"/>
            <ac:picMk id="4" creationId="{48D29613-9741-2165-9442-C0954BC59A5C}"/>
          </ac:picMkLst>
        </pc:picChg>
        <pc:picChg chg="add del mod">
          <ac:chgData name="PEDRO LUIZ HOLUBOSKI JUNIOR" userId="688a3efd-a2f5-404f-9555-0d4c3f3d21f9" providerId="ADAL" clId="{43F8D81A-704C-4FA7-9630-8E1F5E0224D2}" dt="2024-06-02T18:23:55.594" v="669" actId="478"/>
          <ac:picMkLst>
            <pc:docMk/>
            <pc:sldMk cId="52003023" sldId="291"/>
            <ac:picMk id="6" creationId="{C479EFA1-6BFE-2B58-7E92-6F4055370F8E}"/>
          </ac:picMkLst>
        </pc:picChg>
        <pc:picChg chg="del">
          <ac:chgData name="PEDRO LUIZ HOLUBOSKI JUNIOR" userId="688a3efd-a2f5-404f-9555-0d4c3f3d21f9" providerId="ADAL" clId="{43F8D81A-704C-4FA7-9630-8E1F5E0224D2}" dt="2024-06-02T18:21:04.714" v="655" actId="478"/>
          <ac:picMkLst>
            <pc:docMk/>
            <pc:sldMk cId="52003023" sldId="291"/>
            <ac:picMk id="7" creationId="{E8C190C2-4436-D5B6-7C8E-6464E907A766}"/>
          </ac:picMkLst>
        </pc:picChg>
        <pc:picChg chg="add mod">
          <ac:chgData name="PEDRO LUIZ HOLUBOSKI JUNIOR" userId="688a3efd-a2f5-404f-9555-0d4c3f3d21f9" providerId="ADAL" clId="{43F8D81A-704C-4FA7-9630-8E1F5E0224D2}" dt="2024-06-02T18:24:10.898" v="673" actId="14100"/>
          <ac:picMkLst>
            <pc:docMk/>
            <pc:sldMk cId="52003023" sldId="291"/>
            <ac:picMk id="9" creationId="{51A74C32-80B8-815F-CCBE-4CDF5E50FB1F}"/>
          </ac:picMkLst>
        </pc:picChg>
        <pc:picChg chg="del">
          <ac:chgData name="PEDRO LUIZ HOLUBOSKI JUNIOR" userId="688a3efd-a2f5-404f-9555-0d4c3f3d21f9" providerId="ADAL" clId="{43F8D81A-704C-4FA7-9630-8E1F5E0224D2}" dt="2024-06-02T18:21:04.122" v="654" actId="478"/>
          <ac:picMkLst>
            <pc:docMk/>
            <pc:sldMk cId="52003023" sldId="291"/>
            <ac:picMk id="10" creationId="{AB29C759-DADF-BF00-DC50-6AE0150B61F5}"/>
          </ac:picMkLst>
        </pc:picChg>
      </pc:sldChg>
      <pc:sldChg chg="add">
        <pc:chgData name="PEDRO LUIZ HOLUBOSKI JUNIOR" userId="688a3efd-a2f5-404f-9555-0d4c3f3d21f9" providerId="ADAL" clId="{43F8D81A-704C-4FA7-9630-8E1F5E0224D2}" dt="2024-06-02T18:21:17.012" v="656" actId="2890"/>
        <pc:sldMkLst>
          <pc:docMk/>
          <pc:sldMk cId="3534366722" sldId="292"/>
        </pc:sldMkLst>
      </pc:sldChg>
      <pc:sldChg chg="addSp modSp mod">
        <pc:chgData name="PEDRO LUIZ HOLUBOSKI JUNIOR" userId="688a3efd-a2f5-404f-9555-0d4c3f3d21f9" providerId="ADAL" clId="{43F8D81A-704C-4FA7-9630-8E1F5E0224D2}" dt="2024-06-04T13:20:20.535" v="689" actId="962"/>
        <pc:sldMkLst>
          <pc:docMk/>
          <pc:sldMk cId="4070617782" sldId="293"/>
        </pc:sldMkLst>
        <pc:picChg chg="add mod">
          <ac:chgData name="PEDRO LUIZ HOLUBOSKI JUNIOR" userId="688a3efd-a2f5-404f-9555-0d4c3f3d21f9" providerId="ADAL" clId="{43F8D81A-704C-4FA7-9630-8E1F5E0224D2}" dt="2024-06-04T13:20:20.535" v="689" actId="962"/>
          <ac:picMkLst>
            <pc:docMk/>
            <pc:sldMk cId="4070617782" sldId="293"/>
            <ac:picMk id="3" creationId="{FF09FF00-CABE-6AC3-02B6-4FC56A118AA7}"/>
          </ac:picMkLst>
        </pc:picChg>
      </pc:sldChg>
      <pc:sldChg chg="addSp delSp modSp mod">
        <pc:chgData name="PEDRO LUIZ HOLUBOSKI JUNIOR" userId="688a3efd-a2f5-404f-9555-0d4c3f3d21f9" providerId="ADAL" clId="{43F8D81A-704C-4FA7-9630-8E1F5E0224D2}" dt="2024-06-04T13:21:07.664" v="702" actId="1076"/>
        <pc:sldMkLst>
          <pc:docMk/>
          <pc:sldMk cId="1152243884" sldId="295"/>
        </pc:sldMkLst>
        <pc:picChg chg="add del mod">
          <ac:chgData name="PEDRO LUIZ HOLUBOSKI JUNIOR" userId="688a3efd-a2f5-404f-9555-0d4c3f3d21f9" providerId="ADAL" clId="{43F8D81A-704C-4FA7-9630-8E1F5E0224D2}" dt="2024-06-04T13:20:56.088" v="693" actId="478"/>
          <ac:picMkLst>
            <pc:docMk/>
            <pc:sldMk cId="1152243884" sldId="295"/>
            <ac:picMk id="4" creationId="{072D7EDC-3371-B6BC-A649-2AE530195B12}"/>
          </ac:picMkLst>
        </pc:picChg>
        <pc:picChg chg="add mod">
          <ac:chgData name="PEDRO LUIZ HOLUBOSKI JUNIOR" userId="688a3efd-a2f5-404f-9555-0d4c3f3d21f9" providerId="ADAL" clId="{43F8D81A-704C-4FA7-9630-8E1F5E0224D2}" dt="2024-06-04T13:21:07.664" v="702" actId="1076"/>
          <ac:picMkLst>
            <pc:docMk/>
            <pc:sldMk cId="1152243884" sldId="295"/>
            <ac:picMk id="6" creationId="{40DD31E5-E811-6B62-4D22-5DEBCC3F0C86}"/>
          </ac:picMkLst>
        </pc:picChg>
      </pc:sldChg>
      <pc:sldChg chg="addSp modSp mod">
        <pc:chgData name="PEDRO LUIZ HOLUBOSKI JUNIOR" userId="688a3efd-a2f5-404f-9555-0d4c3f3d21f9" providerId="ADAL" clId="{43F8D81A-704C-4FA7-9630-8E1F5E0224D2}" dt="2024-06-04T13:22:10.980" v="705" actId="962"/>
        <pc:sldMkLst>
          <pc:docMk/>
          <pc:sldMk cId="2090782952" sldId="296"/>
        </pc:sldMkLst>
        <pc:picChg chg="add mod">
          <ac:chgData name="PEDRO LUIZ HOLUBOSKI JUNIOR" userId="688a3efd-a2f5-404f-9555-0d4c3f3d21f9" providerId="ADAL" clId="{43F8D81A-704C-4FA7-9630-8E1F5E0224D2}" dt="2024-06-04T13:22:10.980" v="705" actId="962"/>
          <ac:picMkLst>
            <pc:docMk/>
            <pc:sldMk cId="2090782952" sldId="296"/>
            <ac:picMk id="3" creationId="{E2EA7717-C801-0C9A-B2B5-3FD577291604}"/>
          </ac:picMkLst>
        </pc:picChg>
      </pc:sldChg>
      <pc:sldChg chg="addSp modSp mod">
        <pc:chgData name="PEDRO LUIZ HOLUBOSKI JUNIOR" userId="688a3efd-a2f5-404f-9555-0d4c3f3d21f9" providerId="ADAL" clId="{43F8D81A-704C-4FA7-9630-8E1F5E0224D2}" dt="2024-06-04T13:22:30.081" v="712" actId="962"/>
        <pc:sldMkLst>
          <pc:docMk/>
          <pc:sldMk cId="3521146524" sldId="298"/>
        </pc:sldMkLst>
        <pc:picChg chg="add mod">
          <ac:chgData name="PEDRO LUIZ HOLUBOSKI JUNIOR" userId="688a3efd-a2f5-404f-9555-0d4c3f3d21f9" providerId="ADAL" clId="{43F8D81A-704C-4FA7-9630-8E1F5E0224D2}" dt="2024-06-04T13:22:30.081" v="712" actId="962"/>
          <ac:picMkLst>
            <pc:docMk/>
            <pc:sldMk cId="3521146524" sldId="298"/>
            <ac:picMk id="4" creationId="{6C72F56B-2C59-C5AB-EC33-9980ED498FAE}"/>
          </ac:picMkLst>
        </pc:picChg>
      </pc:sldChg>
      <pc:sldChg chg="addSp modSp mod">
        <pc:chgData name="PEDRO LUIZ HOLUBOSKI JUNIOR" userId="688a3efd-a2f5-404f-9555-0d4c3f3d21f9" providerId="ADAL" clId="{43F8D81A-704C-4FA7-9630-8E1F5E0224D2}" dt="2024-06-04T13:24:10.946" v="715" actId="962"/>
        <pc:sldMkLst>
          <pc:docMk/>
          <pc:sldMk cId="248201300" sldId="299"/>
        </pc:sldMkLst>
        <pc:picChg chg="add mod">
          <ac:chgData name="PEDRO LUIZ HOLUBOSKI JUNIOR" userId="688a3efd-a2f5-404f-9555-0d4c3f3d21f9" providerId="ADAL" clId="{43F8D81A-704C-4FA7-9630-8E1F5E0224D2}" dt="2024-06-04T13:24:10.946" v="715" actId="962"/>
          <ac:picMkLst>
            <pc:docMk/>
            <pc:sldMk cId="248201300" sldId="299"/>
            <ac:picMk id="3" creationId="{30FAE59C-1E56-9D25-98AD-E07B2D5695FE}"/>
          </ac:picMkLst>
        </pc:picChg>
      </pc:sldChg>
      <pc:sldChg chg="addSp modSp mod">
        <pc:chgData name="PEDRO LUIZ HOLUBOSKI JUNIOR" userId="688a3efd-a2f5-404f-9555-0d4c3f3d21f9" providerId="ADAL" clId="{43F8D81A-704C-4FA7-9630-8E1F5E0224D2}" dt="2024-06-04T13:24:24.608" v="720" actId="1076"/>
        <pc:sldMkLst>
          <pc:docMk/>
          <pc:sldMk cId="2222222294" sldId="301"/>
        </pc:sldMkLst>
        <pc:picChg chg="add mod">
          <ac:chgData name="PEDRO LUIZ HOLUBOSKI JUNIOR" userId="688a3efd-a2f5-404f-9555-0d4c3f3d21f9" providerId="ADAL" clId="{43F8D81A-704C-4FA7-9630-8E1F5E0224D2}" dt="2024-06-04T13:24:24.608" v="720" actId="1076"/>
          <ac:picMkLst>
            <pc:docMk/>
            <pc:sldMk cId="2222222294" sldId="301"/>
            <ac:picMk id="4" creationId="{7CC8BD92-F1CA-D2C1-6020-9224E9DF6053}"/>
          </ac:picMkLst>
        </pc:picChg>
      </pc:sldChg>
      <pc:sldChg chg="addSp modSp mod">
        <pc:chgData name="PEDRO LUIZ HOLUBOSKI JUNIOR" userId="688a3efd-a2f5-404f-9555-0d4c3f3d21f9" providerId="ADAL" clId="{43F8D81A-704C-4FA7-9630-8E1F5E0224D2}" dt="2024-06-04T13:25:19.372" v="723" actId="962"/>
        <pc:sldMkLst>
          <pc:docMk/>
          <pc:sldMk cId="2090156593" sldId="302"/>
        </pc:sldMkLst>
        <pc:picChg chg="add mod">
          <ac:chgData name="PEDRO LUIZ HOLUBOSKI JUNIOR" userId="688a3efd-a2f5-404f-9555-0d4c3f3d21f9" providerId="ADAL" clId="{43F8D81A-704C-4FA7-9630-8E1F5E0224D2}" dt="2024-06-04T13:25:19.372" v="723" actId="962"/>
          <ac:picMkLst>
            <pc:docMk/>
            <pc:sldMk cId="2090156593" sldId="302"/>
            <ac:picMk id="3" creationId="{7F1FC014-A1B8-E9AD-6216-460D637FE686}"/>
          </ac:picMkLst>
        </pc:picChg>
      </pc:sldChg>
      <pc:sldChg chg="addSp delSp modSp mod">
        <pc:chgData name="PEDRO LUIZ HOLUBOSKI JUNIOR" userId="688a3efd-a2f5-404f-9555-0d4c3f3d21f9" providerId="ADAL" clId="{43F8D81A-704C-4FA7-9630-8E1F5E0224D2}" dt="2024-06-04T13:26:42.920" v="736" actId="1076"/>
        <pc:sldMkLst>
          <pc:docMk/>
          <pc:sldMk cId="871473020" sldId="304"/>
        </pc:sldMkLst>
        <pc:picChg chg="add del mod">
          <ac:chgData name="PEDRO LUIZ HOLUBOSKI JUNIOR" userId="688a3efd-a2f5-404f-9555-0d4c3f3d21f9" providerId="ADAL" clId="{43F8D81A-704C-4FA7-9630-8E1F5E0224D2}" dt="2024-06-04T13:25:34.952" v="727" actId="478"/>
          <ac:picMkLst>
            <pc:docMk/>
            <pc:sldMk cId="871473020" sldId="304"/>
            <ac:picMk id="4" creationId="{79D954EC-1E3F-081F-9518-58806E8B605C}"/>
          </ac:picMkLst>
        </pc:picChg>
        <pc:picChg chg="add mod">
          <ac:chgData name="PEDRO LUIZ HOLUBOSKI JUNIOR" userId="688a3efd-a2f5-404f-9555-0d4c3f3d21f9" providerId="ADAL" clId="{43F8D81A-704C-4FA7-9630-8E1F5E0224D2}" dt="2024-06-04T13:26:41.729" v="735" actId="1076"/>
          <ac:picMkLst>
            <pc:docMk/>
            <pc:sldMk cId="871473020" sldId="304"/>
            <ac:picMk id="6" creationId="{CA62C50D-BF46-0543-4DD1-BF1EAC3E915E}"/>
          </ac:picMkLst>
        </pc:picChg>
        <pc:picChg chg="add mod">
          <ac:chgData name="PEDRO LUIZ HOLUBOSKI JUNIOR" userId="688a3efd-a2f5-404f-9555-0d4c3f3d21f9" providerId="ADAL" clId="{43F8D81A-704C-4FA7-9630-8E1F5E0224D2}" dt="2024-06-04T13:26:42.920" v="736" actId="1076"/>
          <ac:picMkLst>
            <pc:docMk/>
            <pc:sldMk cId="871473020" sldId="304"/>
            <ac:picMk id="8" creationId="{20F261FA-7CC6-FF4A-A0A9-D5C3A8980A50}"/>
          </ac:picMkLst>
        </pc:picChg>
      </pc:sldChg>
      <pc:sldChg chg="addSp delSp modSp mod">
        <pc:chgData name="PEDRO LUIZ HOLUBOSKI JUNIOR" userId="688a3efd-a2f5-404f-9555-0d4c3f3d21f9" providerId="ADAL" clId="{43F8D81A-704C-4FA7-9630-8E1F5E0224D2}" dt="2024-06-04T13:28:01.691" v="747" actId="962"/>
        <pc:sldMkLst>
          <pc:docMk/>
          <pc:sldMk cId="3656937946" sldId="306"/>
        </pc:sldMkLst>
        <pc:picChg chg="add del mod">
          <ac:chgData name="PEDRO LUIZ HOLUBOSKI JUNIOR" userId="688a3efd-a2f5-404f-9555-0d4c3f3d21f9" providerId="ADAL" clId="{43F8D81A-704C-4FA7-9630-8E1F5E0224D2}" dt="2024-06-04T13:27:19.464" v="740" actId="478"/>
          <ac:picMkLst>
            <pc:docMk/>
            <pc:sldMk cId="3656937946" sldId="306"/>
            <ac:picMk id="3" creationId="{56596494-CA4B-519F-86BB-0419436B3F6D}"/>
          </ac:picMkLst>
        </pc:picChg>
        <pc:picChg chg="add del mod">
          <ac:chgData name="PEDRO LUIZ HOLUBOSKI JUNIOR" userId="688a3efd-a2f5-404f-9555-0d4c3f3d21f9" providerId="ADAL" clId="{43F8D81A-704C-4FA7-9630-8E1F5E0224D2}" dt="2024-06-04T13:27:27.432" v="744" actId="478"/>
          <ac:picMkLst>
            <pc:docMk/>
            <pc:sldMk cId="3656937946" sldId="306"/>
            <ac:picMk id="5" creationId="{497DB9A3-E80B-6B69-0E00-ED14CBC13CEB}"/>
          </ac:picMkLst>
        </pc:picChg>
        <pc:picChg chg="add mod">
          <ac:chgData name="PEDRO LUIZ HOLUBOSKI JUNIOR" userId="688a3efd-a2f5-404f-9555-0d4c3f3d21f9" providerId="ADAL" clId="{43F8D81A-704C-4FA7-9630-8E1F5E0224D2}" dt="2024-06-04T13:28:01.691" v="747" actId="962"/>
          <ac:picMkLst>
            <pc:docMk/>
            <pc:sldMk cId="3656937946" sldId="306"/>
            <ac:picMk id="7" creationId="{AE7CAB85-C938-5D2B-1BBE-DCE6236C80C4}"/>
          </ac:picMkLst>
        </pc:picChg>
      </pc:sldChg>
      <pc:sldChg chg="addSp modSp mod">
        <pc:chgData name="PEDRO LUIZ HOLUBOSKI JUNIOR" userId="688a3efd-a2f5-404f-9555-0d4c3f3d21f9" providerId="ADAL" clId="{43F8D81A-704C-4FA7-9630-8E1F5E0224D2}" dt="2024-06-04T13:28:53.705" v="761" actId="1076"/>
        <pc:sldMkLst>
          <pc:docMk/>
          <pc:sldMk cId="2579766900" sldId="308"/>
        </pc:sldMkLst>
        <pc:picChg chg="add mod">
          <ac:chgData name="PEDRO LUIZ HOLUBOSKI JUNIOR" userId="688a3efd-a2f5-404f-9555-0d4c3f3d21f9" providerId="ADAL" clId="{43F8D81A-704C-4FA7-9630-8E1F5E0224D2}" dt="2024-06-04T13:28:53.705" v="761" actId="1076"/>
          <ac:picMkLst>
            <pc:docMk/>
            <pc:sldMk cId="2579766900" sldId="308"/>
            <ac:picMk id="4" creationId="{DC619242-9D8B-A1D8-68B5-B7927187E6FE}"/>
          </ac:picMkLst>
        </pc:picChg>
        <pc:picChg chg="add mod">
          <ac:chgData name="PEDRO LUIZ HOLUBOSKI JUNIOR" userId="688a3efd-a2f5-404f-9555-0d4c3f3d21f9" providerId="ADAL" clId="{43F8D81A-704C-4FA7-9630-8E1F5E0224D2}" dt="2024-06-04T13:28:52.592" v="760" actId="1076"/>
          <ac:picMkLst>
            <pc:docMk/>
            <pc:sldMk cId="2579766900" sldId="308"/>
            <ac:picMk id="6" creationId="{E2CE45D4-04A9-1A5C-C7AE-BDBA4027BA6D}"/>
          </ac:picMkLst>
        </pc:picChg>
      </pc:sldChg>
      <pc:sldChg chg="addSp modSp mod">
        <pc:chgData name="PEDRO LUIZ HOLUBOSKI JUNIOR" userId="688a3efd-a2f5-404f-9555-0d4c3f3d21f9" providerId="ADAL" clId="{43F8D81A-704C-4FA7-9630-8E1F5E0224D2}" dt="2024-06-04T13:29:42.553" v="769" actId="14100"/>
        <pc:sldMkLst>
          <pc:docMk/>
          <pc:sldMk cId="2614688047" sldId="309"/>
        </pc:sldMkLst>
        <pc:picChg chg="add mod modCrop">
          <ac:chgData name="PEDRO LUIZ HOLUBOSKI JUNIOR" userId="688a3efd-a2f5-404f-9555-0d4c3f3d21f9" providerId="ADAL" clId="{43F8D81A-704C-4FA7-9630-8E1F5E0224D2}" dt="2024-06-04T13:29:42.553" v="769" actId="14100"/>
          <ac:picMkLst>
            <pc:docMk/>
            <pc:sldMk cId="2614688047" sldId="309"/>
            <ac:picMk id="3" creationId="{B7FBA325-3D26-6E35-0568-A0265FA9EE3F}"/>
          </ac:picMkLst>
        </pc:picChg>
      </pc:sldChg>
      <pc:sldChg chg="addSp modSp mod">
        <pc:chgData name="PEDRO LUIZ HOLUBOSKI JUNIOR" userId="688a3efd-a2f5-404f-9555-0d4c3f3d21f9" providerId="ADAL" clId="{43F8D81A-704C-4FA7-9630-8E1F5E0224D2}" dt="2024-06-04T13:30:22.696" v="781" actId="14100"/>
        <pc:sldMkLst>
          <pc:docMk/>
          <pc:sldMk cId="2778559780" sldId="311"/>
        </pc:sldMkLst>
        <pc:picChg chg="add mod">
          <ac:chgData name="PEDRO LUIZ HOLUBOSKI JUNIOR" userId="688a3efd-a2f5-404f-9555-0d4c3f3d21f9" providerId="ADAL" clId="{43F8D81A-704C-4FA7-9630-8E1F5E0224D2}" dt="2024-06-04T13:30:08.600" v="774" actId="1076"/>
          <ac:picMkLst>
            <pc:docMk/>
            <pc:sldMk cId="2778559780" sldId="311"/>
            <ac:picMk id="4" creationId="{D21E72CB-B81C-7B06-88F9-6BAE7F855A85}"/>
          </ac:picMkLst>
        </pc:picChg>
        <pc:picChg chg="add mod">
          <ac:chgData name="PEDRO LUIZ HOLUBOSKI JUNIOR" userId="688a3efd-a2f5-404f-9555-0d4c3f3d21f9" providerId="ADAL" clId="{43F8D81A-704C-4FA7-9630-8E1F5E0224D2}" dt="2024-06-04T13:30:22.696" v="781" actId="14100"/>
          <ac:picMkLst>
            <pc:docMk/>
            <pc:sldMk cId="2778559780" sldId="311"/>
            <ac:picMk id="6" creationId="{1B62F00C-9A51-AF4A-966C-CDB1154946E6}"/>
          </ac:picMkLst>
        </pc:picChg>
      </pc:sldChg>
      <pc:sldChg chg="addSp delSp modSp add mod">
        <pc:chgData name="PEDRO LUIZ HOLUBOSKI JUNIOR" userId="688a3efd-a2f5-404f-9555-0d4c3f3d21f9" providerId="ADAL" clId="{43F8D81A-704C-4FA7-9630-8E1F5E0224D2}" dt="2024-06-04T13:34:42.465" v="978" actId="962"/>
        <pc:sldMkLst>
          <pc:docMk/>
          <pc:sldMk cId="133664757" sldId="315"/>
        </pc:sldMkLst>
        <pc:picChg chg="del">
          <ac:chgData name="PEDRO LUIZ HOLUBOSKI JUNIOR" userId="688a3efd-a2f5-404f-9555-0d4c3f3d21f9" providerId="ADAL" clId="{43F8D81A-704C-4FA7-9630-8E1F5E0224D2}" dt="2024-06-04T13:31:14.296" v="783" actId="478"/>
          <ac:picMkLst>
            <pc:docMk/>
            <pc:sldMk cId="133664757" sldId="315"/>
            <ac:picMk id="3" creationId="{E2EA7717-C801-0C9A-B2B5-3FD577291604}"/>
          </ac:picMkLst>
        </pc:picChg>
        <pc:picChg chg="add mod">
          <ac:chgData name="PEDRO LUIZ HOLUBOSKI JUNIOR" userId="688a3efd-a2f5-404f-9555-0d4c3f3d21f9" providerId="ADAL" clId="{43F8D81A-704C-4FA7-9630-8E1F5E0224D2}" dt="2024-06-04T13:34:42.465" v="978" actId="962"/>
          <ac:picMkLst>
            <pc:docMk/>
            <pc:sldMk cId="133664757" sldId="315"/>
            <ac:picMk id="4" creationId="{51A60FD3-C77C-654B-9724-5C51C3CA0BDE}"/>
          </ac:picMkLst>
        </pc:picChg>
      </pc:sldChg>
      <pc:sldChg chg="modSp add mod replId">
        <pc:chgData name="PEDRO LUIZ HOLUBOSKI JUNIOR" userId="688a3efd-a2f5-404f-9555-0d4c3f3d21f9" providerId="ADAL" clId="{43F8D81A-704C-4FA7-9630-8E1F5E0224D2}" dt="2024-06-04T13:35:24.364" v="985" actId="6549"/>
        <pc:sldMkLst>
          <pc:docMk/>
          <pc:sldMk cId="2858779490" sldId="316"/>
        </pc:sldMkLst>
        <pc:spChg chg="mod">
          <ac:chgData name="PEDRO LUIZ HOLUBOSKI JUNIOR" userId="688a3efd-a2f5-404f-9555-0d4c3f3d21f9" providerId="ADAL" clId="{43F8D81A-704C-4FA7-9630-8E1F5E0224D2}" dt="2024-06-04T13:31:47.416" v="791" actId="20577"/>
          <ac:spMkLst>
            <pc:docMk/>
            <pc:sldMk cId="2858779490" sldId="316"/>
            <ac:spMk id="2" creationId="{7CFA8820-E25F-1408-CF7A-D5CA67D38A40}"/>
          </ac:spMkLst>
        </pc:spChg>
        <pc:spChg chg="mod">
          <ac:chgData name="PEDRO LUIZ HOLUBOSKI JUNIOR" userId="688a3efd-a2f5-404f-9555-0d4c3f3d21f9" providerId="ADAL" clId="{43F8D81A-704C-4FA7-9630-8E1F5E0224D2}" dt="2024-06-04T13:35:24.364" v="985" actId="6549"/>
          <ac:spMkLst>
            <pc:docMk/>
            <pc:sldMk cId="2858779490" sldId="316"/>
            <ac:spMk id="3" creationId="{28CEFFCB-B7CA-74AD-D8DC-CD28DD2DEECD}"/>
          </ac:spMkLst>
        </pc:spChg>
      </pc:sldChg>
      <pc:sldChg chg="addSp delSp modSp add mod replId">
        <pc:chgData name="PEDRO LUIZ HOLUBOSKI JUNIOR" userId="688a3efd-a2f5-404f-9555-0d4c3f3d21f9" providerId="ADAL" clId="{43F8D81A-704C-4FA7-9630-8E1F5E0224D2}" dt="2024-06-04T13:34:54.944" v="983" actId="1076"/>
        <pc:sldMkLst>
          <pc:docMk/>
          <pc:sldMk cId="885179235" sldId="317"/>
        </pc:sldMkLst>
        <pc:picChg chg="del">
          <ac:chgData name="PEDRO LUIZ HOLUBOSKI JUNIOR" userId="688a3efd-a2f5-404f-9555-0d4c3f3d21f9" providerId="ADAL" clId="{43F8D81A-704C-4FA7-9630-8E1F5E0224D2}" dt="2024-06-04T13:31:15.840" v="784" actId="478"/>
          <ac:picMkLst>
            <pc:docMk/>
            <pc:sldMk cId="885179235" sldId="317"/>
            <ac:picMk id="4" creationId="{6C72F56B-2C59-C5AB-EC33-9980ED498FAE}"/>
          </ac:picMkLst>
        </pc:picChg>
        <pc:picChg chg="add mod">
          <ac:chgData name="PEDRO LUIZ HOLUBOSKI JUNIOR" userId="688a3efd-a2f5-404f-9555-0d4c3f3d21f9" providerId="ADAL" clId="{43F8D81A-704C-4FA7-9630-8E1F5E0224D2}" dt="2024-06-04T13:34:54.944" v="983" actId="1076"/>
          <ac:picMkLst>
            <pc:docMk/>
            <pc:sldMk cId="885179235" sldId="317"/>
            <ac:picMk id="5" creationId="{256260CC-8E17-69B0-7E63-283F6C3DE374}"/>
          </ac:picMkLst>
        </pc:picChg>
      </pc:sldChg>
      <pc:sldMasterChg chg="addSp modSp modSldLayout">
        <pc:chgData name="PEDRO LUIZ HOLUBOSKI JUNIOR" userId="688a3efd-a2f5-404f-9555-0d4c3f3d21f9" providerId="ADAL" clId="{43F8D81A-704C-4FA7-9630-8E1F5E0224D2}" dt="2024-06-02T17:38:10.654" v="108"/>
        <pc:sldMasterMkLst>
          <pc:docMk/>
          <pc:sldMasterMk cId="2723581888" sldId="2147483660"/>
        </pc:sldMasterMkLst>
        <pc:picChg chg="add mod">
          <ac:chgData name="PEDRO LUIZ HOLUBOSKI JUNIOR" userId="688a3efd-a2f5-404f-9555-0d4c3f3d21f9" providerId="ADAL" clId="{43F8D81A-704C-4FA7-9630-8E1F5E0224D2}" dt="2024-06-02T17:38:10.654" v="108"/>
          <ac:picMkLst>
            <pc:docMk/>
            <pc:sldMasterMk cId="2723581888" sldId="2147483660"/>
            <ac:picMk id="2" creationId="{BB1DBFC8-FCF4-C0C9-4EFD-B16280C138A8}"/>
          </ac:picMkLst>
        </pc:picChg>
        <pc:sldLayoutChg chg="addSp modSp mod">
          <pc:chgData name="PEDRO LUIZ HOLUBOSKI JUNIOR" userId="688a3efd-a2f5-404f-9555-0d4c3f3d21f9" providerId="ADAL" clId="{43F8D81A-704C-4FA7-9630-8E1F5E0224D2}" dt="2024-06-02T17:37:09.171" v="88" actId="14100"/>
          <pc:sldLayoutMkLst>
            <pc:docMk/>
            <pc:sldMasterMk cId="2723581888" sldId="2147483660"/>
            <pc:sldLayoutMk cId="2045601082" sldId="2147483662"/>
          </pc:sldLayoutMkLst>
          <pc:picChg chg="add mod">
            <ac:chgData name="PEDRO LUIZ HOLUBOSKI JUNIOR" userId="688a3efd-a2f5-404f-9555-0d4c3f3d21f9" providerId="ADAL" clId="{43F8D81A-704C-4FA7-9630-8E1F5E0224D2}" dt="2024-06-02T17:36:49.996" v="82" actId="571"/>
            <ac:picMkLst>
              <pc:docMk/>
              <pc:sldMasterMk cId="2723581888" sldId="2147483660"/>
              <pc:sldLayoutMk cId="2045601082" sldId="2147483662"/>
              <ac:picMk id="4" creationId="{66A3AD46-FD50-6F01-4B10-3C519DC5AA5D}"/>
            </ac:picMkLst>
          </pc:picChg>
          <pc:picChg chg="mod modCrop">
            <ac:chgData name="PEDRO LUIZ HOLUBOSKI JUNIOR" userId="688a3efd-a2f5-404f-9555-0d4c3f3d21f9" providerId="ADAL" clId="{43F8D81A-704C-4FA7-9630-8E1F5E0224D2}" dt="2024-06-02T17:37:09.171" v="88" actId="14100"/>
            <ac:picMkLst>
              <pc:docMk/>
              <pc:sldMasterMk cId="2723581888" sldId="2147483660"/>
              <pc:sldLayoutMk cId="2045601082" sldId="2147483662"/>
              <ac:picMk id="10" creationId="{00000000-0000-0000-0000-000000000000}"/>
            </ac:picMkLst>
          </pc:picChg>
        </pc:sldLayoutChg>
        <pc:sldLayoutChg chg="addSp delSp modSp mod">
          <pc:chgData name="PEDRO LUIZ HOLUBOSKI JUNIOR" userId="688a3efd-a2f5-404f-9555-0d4c3f3d21f9" providerId="ADAL" clId="{43F8D81A-704C-4FA7-9630-8E1F5E0224D2}" dt="2024-06-02T17:37:24.175" v="90"/>
          <pc:sldLayoutMkLst>
            <pc:docMk/>
            <pc:sldMasterMk cId="2723581888" sldId="2147483660"/>
            <pc:sldLayoutMk cId="1578785899" sldId="2147483663"/>
          </pc:sldLayoutMkLst>
          <pc:picChg chg="add mod">
            <ac:chgData name="PEDRO LUIZ HOLUBOSKI JUNIOR" userId="688a3efd-a2f5-404f-9555-0d4c3f3d21f9" providerId="ADAL" clId="{43F8D81A-704C-4FA7-9630-8E1F5E0224D2}" dt="2024-06-02T17:37:24.175" v="90"/>
            <ac:picMkLst>
              <pc:docMk/>
              <pc:sldMasterMk cId="2723581888" sldId="2147483660"/>
              <pc:sldLayoutMk cId="1578785899" sldId="2147483663"/>
              <ac:picMk id="7" creationId="{25AB1C3A-6D5F-1B28-85D7-81049EDC5EE3}"/>
            </ac:picMkLst>
          </pc:picChg>
          <pc:picChg chg="del">
            <ac:chgData name="PEDRO LUIZ HOLUBOSKI JUNIOR" userId="688a3efd-a2f5-404f-9555-0d4c3f3d21f9" providerId="ADAL" clId="{43F8D81A-704C-4FA7-9630-8E1F5E0224D2}" dt="2024-06-02T17:37:23.307" v="89" actId="478"/>
            <ac:picMkLst>
              <pc:docMk/>
              <pc:sldMasterMk cId="2723581888" sldId="2147483660"/>
              <pc:sldLayoutMk cId="1578785899" sldId="2147483663"/>
              <ac:picMk id="8" creationId="{00000000-0000-0000-0000-000000000000}"/>
            </ac:picMkLst>
          </pc:picChg>
        </pc:sldLayoutChg>
        <pc:sldLayoutChg chg="addSp delSp modSp mod">
          <pc:chgData name="PEDRO LUIZ HOLUBOSKI JUNIOR" userId="688a3efd-a2f5-404f-9555-0d4c3f3d21f9" providerId="ADAL" clId="{43F8D81A-704C-4FA7-9630-8E1F5E0224D2}" dt="2024-06-02T17:37:28.430" v="93"/>
          <pc:sldLayoutMkLst>
            <pc:docMk/>
            <pc:sldMasterMk cId="2723581888" sldId="2147483660"/>
            <pc:sldLayoutMk cId="3268571279" sldId="2147483664"/>
          </pc:sldLayoutMkLst>
          <pc:picChg chg="add mod">
            <ac:chgData name="PEDRO LUIZ HOLUBOSKI JUNIOR" userId="688a3efd-a2f5-404f-9555-0d4c3f3d21f9" providerId="ADAL" clId="{43F8D81A-704C-4FA7-9630-8E1F5E0224D2}" dt="2024-06-02T17:37:28.430" v="93"/>
            <ac:picMkLst>
              <pc:docMk/>
              <pc:sldMasterMk cId="2723581888" sldId="2147483660"/>
              <pc:sldLayoutMk cId="3268571279" sldId="2147483664"/>
              <ac:picMk id="4" creationId="{6C15EC50-A817-EF38-B853-B3F10C23DA5C}"/>
            </ac:picMkLst>
          </pc:picChg>
          <pc:picChg chg="del">
            <ac:chgData name="PEDRO LUIZ HOLUBOSKI JUNIOR" userId="688a3efd-a2f5-404f-9555-0d4c3f3d21f9" providerId="ADAL" clId="{43F8D81A-704C-4FA7-9630-8E1F5E0224D2}" dt="2024-06-02T17:37:26.747" v="91" actId="478"/>
            <ac:picMkLst>
              <pc:docMk/>
              <pc:sldMasterMk cId="2723581888" sldId="2147483660"/>
              <pc:sldLayoutMk cId="3268571279" sldId="2147483664"/>
              <ac:picMk id="8" creationId="{00000000-0000-0000-0000-000000000000}"/>
            </ac:picMkLst>
          </pc:picChg>
          <pc:picChg chg="del">
            <ac:chgData name="PEDRO LUIZ HOLUBOSKI JUNIOR" userId="688a3efd-a2f5-404f-9555-0d4c3f3d21f9" providerId="ADAL" clId="{43F8D81A-704C-4FA7-9630-8E1F5E0224D2}" dt="2024-06-02T17:37:27.594" v="92" actId="478"/>
            <ac:picMkLst>
              <pc:docMk/>
              <pc:sldMasterMk cId="2723581888" sldId="2147483660"/>
              <pc:sldLayoutMk cId="3268571279" sldId="2147483664"/>
              <ac:picMk id="10" creationId="{00000000-0000-0000-0000-000000000000}"/>
            </ac:picMkLst>
          </pc:picChg>
        </pc:sldLayoutChg>
        <pc:sldLayoutChg chg="addSp delSp modSp mod">
          <pc:chgData name="PEDRO LUIZ HOLUBOSKI JUNIOR" userId="688a3efd-a2f5-404f-9555-0d4c3f3d21f9" providerId="ADAL" clId="{43F8D81A-704C-4FA7-9630-8E1F5E0224D2}" dt="2024-06-02T17:37:33.550" v="96"/>
          <pc:sldLayoutMkLst>
            <pc:docMk/>
            <pc:sldMasterMk cId="2723581888" sldId="2147483660"/>
            <pc:sldLayoutMk cId="189173673" sldId="2147483665"/>
          </pc:sldLayoutMkLst>
          <pc:picChg chg="add mod">
            <ac:chgData name="PEDRO LUIZ HOLUBOSKI JUNIOR" userId="688a3efd-a2f5-404f-9555-0d4c3f3d21f9" providerId="ADAL" clId="{43F8D81A-704C-4FA7-9630-8E1F5E0224D2}" dt="2024-06-02T17:37:33.550" v="96"/>
            <ac:picMkLst>
              <pc:docMk/>
              <pc:sldMasterMk cId="2723581888" sldId="2147483660"/>
              <pc:sldLayoutMk cId="189173673" sldId="2147483665"/>
              <ac:picMk id="5" creationId="{34FF114B-FCD8-DB46-E8CD-E07B08FCABC2}"/>
            </ac:picMkLst>
          </pc:picChg>
          <pc:picChg chg="del">
            <ac:chgData name="PEDRO LUIZ HOLUBOSKI JUNIOR" userId="688a3efd-a2f5-404f-9555-0d4c3f3d21f9" providerId="ADAL" clId="{43F8D81A-704C-4FA7-9630-8E1F5E0224D2}" dt="2024-06-02T17:37:32.060" v="94" actId="478"/>
            <ac:picMkLst>
              <pc:docMk/>
              <pc:sldMasterMk cId="2723581888" sldId="2147483660"/>
              <pc:sldLayoutMk cId="189173673" sldId="2147483665"/>
              <ac:picMk id="9" creationId="{00000000-0000-0000-0000-000000000000}"/>
            </ac:picMkLst>
          </pc:picChg>
          <pc:picChg chg="del">
            <ac:chgData name="PEDRO LUIZ HOLUBOSKI JUNIOR" userId="688a3efd-a2f5-404f-9555-0d4c3f3d21f9" providerId="ADAL" clId="{43F8D81A-704C-4FA7-9630-8E1F5E0224D2}" dt="2024-06-02T17:37:32.731" v="95" actId="478"/>
            <ac:picMkLst>
              <pc:docMk/>
              <pc:sldMasterMk cId="2723581888" sldId="2147483660"/>
              <pc:sldLayoutMk cId="189173673" sldId="2147483665"/>
              <ac:picMk id="10" creationId="{00000000-0000-0000-0000-000000000000}"/>
            </ac:picMkLst>
          </pc:picChg>
        </pc:sldLayoutChg>
        <pc:sldLayoutChg chg="addSp delSp modSp mod">
          <pc:chgData name="PEDRO LUIZ HOLUBOSKI JUNIOR" userId="688a3efd-a2f5-404f-9555-0d4c3f3d21f9" providerId="ADAL" clId="{43F8D81A-704C-4FA7-9630-8E1F5E0224D2}" dt="2024-06-02T17:37:37.567" v="98"/>
          <pc:sldLayoutMkLst>
            <pc:docMk/>
            <pc:sldMasterMk cId="2723581888" sldId="2147483660"/>
            <pc:sldLayoutMk cId="501051719" sldId="2147483667"/>
          </pc:sldLayoutMkLst>
          <pc:picChg chg="add mod">
            <ac:chgData name="PEDRO LUIZ HOLUBOSKI JUNIOR" userId="688a3efd-a2f5-404f-9555-0d4c3f3d21f9" providerId="ADAL" clId="{43F8D81A-704C-4FA7-9630-8E1F5E0224D2}" dt="2024-06-02T17:37:37.567" v="98"/>
            <ac:picMkLst>
              <pc:docMk/>
              <pc:sldMasterMk cId="2723581888" sldId="2147483660"/>
              <pc:sldLayoutMk cId="501051719" sldId="2147483667"/>
              <ac:picMk id="3" creationId="{7938504A-C532-BC73-9A2A-5F484CFB6E28}"/>
            </ac:picMkLst>
          </pc:picChg>
          <pc:picChg chg="del">
            <ac:chgData name="PEDRO LUIZ HOLUBOSKI JUNIOR" userId="688a3efd-a2f5-404f-9555-0d4c3f3d21f9" providerId="ADAL" clId="{43F8D81A-704C-4FA7-9630-8E1F5E0224D2}" dt="2024-06-02T17:37:35.899" v="97" actId="478"/>
            <ac:picMkLst>
              <pc:docMk/>
              <pc:sldMasterMk cId="2723581888" sldId="2147483660"/>
              <pc:sldLayoutMk cId="501051719" sldId="2147483667"/>
              <ac:picMk id="8" creationId="{00000000-0000-0000-0000-000000000000}"/>
            </ac:picMkLst>
          </pc:picChg>
        </pc:sldLayoutChg>
        <pc:sldLayoutChg chg="addSp delSp modSp mod">
          <pc:chgData name="PEDRO LUIZ HOLUBOSKI JUNIOR" userId="688a3efd-a2f5-404f-9555-0d4c3f3d21f9" providerId="ADAL" clId="{43F8D81A-704C-4FA7-9630-8E1F5E0224D2}" dt="2024-06-02T17:37:44.831" v="100"/>
          <pc:sldLayoutMkLst>
            <pc:docMk/>
            <pc:sldMasterMk cId="2723581888" sldId="2147483660"/>
            <pc:sldLayoutMk cId="2041103057" sldId="2147483668"/>
          </pc:sldLayoutMkLst>
          <pc:picChg chg="add mod">
            <ac:chgData name="PEDRO LUIZ HOLUBOSKI JUNIOR" userId="688a3efd-a2f5-404f-9555-0d4c3f3d21f9" providerId="ADAL" clId="{43F8D81A-704C-4FA7-9630-8E1F5E0224D2}" dt="2024-06-02T17:37:44.831" v="100"/>
            <ac:picMkLst>
              <pc:docMk/>
              <pc:sldMasterMk cId="2723581888" sldId="2147483660"/>
              <pc:sldLayoutMk cId="2041103057" sldId="2147483668"/>
              <ac:picMk id="2" creationId="{C5DBE8EF-5C26-E170-63A3-7614958983DE}"/>
            </ac:picMkLst>
          </pc:picChg>
          <pc:picChg chg="del">
            <ac:chgData name="PEDRO LUIZ HOLUBOSKI JUNIOR" userId="688a3efd-a2f5-404f-9555-0d4c3f3d21f9" providerId="ADAL" clId="{43F8D81A-704C-4FA7-9630-8E1F5E0224D2}" dt="2024-06-02T17:37:40.523" v="99" actId="478"/>
            <ac:picMkLst>
              <pc:docMk/>
              <pc:sldMasterMk cId="2723581888" sldId="2147483660"/>
              <pc:sldLayoutMk cId="2041103057" sldId="2147483668"/>
              <ac:picMk id="8" creationId="{00000000-0000-0000-0000-000000000000}"/>
            </ac:picMkLst>
          </pc:picChg>
        </pc:sldLayoutChg>
        <pc:sldLayoutChg chg="addSp delSp modSp">
          <pc:chgData name="PEDRO LUIZ HOLUBOSKI JUNIOR" userId="688a3efd-a2f5-404f-9555-0d4c3f3d21f9" providerId="ADAL" clId="{43F8D81A-704C-4FA7-9630-8E1F5E0224D2}" dt="2024-06-02T17:37:57.215" v="102"/>
          <pc:sldLayoutMkLst>
            <pc:docMk/>
            <pc:sldMasterMk cId="2723581888" sldId="2147483660"/>
            <pc:sldLayoutMk cId="3445596828" sldId="2147483669"/>
          </pc:sldLayoutMkLst>
          <pc:picChg chg="add mod">
            <ac:chgData name="PEDRO LUIZ HOLUBOSKI JUNIOR" userId="688a3efd-a2f5-404f-9555-0d4c3f3d21f9" providerId="ADAL" clId="{43F8D81A-704C-4FA7-9630-8E1F5E0224D2}" dt="2024-06-02T17:37:57.215" v="102"/>
            <ac:picMkLst>
              <pc:docMk/>
              <pc:sldMasterMk cId="2723581888" sldId="2147483660"/>
              <pc:sldLayoutMk cId="3445596828" sldId="2147483669"/>
              <ac:picMk id="5" creationId="{FF4BFF03-B7D8-B732-E3F0-FA62E86628F6}"/>
            </ac:picMkLst>
          </pc:picChg>
          <pc:picChg chg="del">
            <ac:chgData name="PEDRO LUIZ HOLUBOSKI JUNIOR" userId="688a3efd-a2f5-404f-9555-0d4c3f3d21f9" providerId="ADAL" clId="{43F8D81A-704C-4FA7-9630-8E1F5E0224D2}" dt="2024-06-02T17:37:51.898" v="101" actId="478"/>
            <ac:picMkLst>
              <pc:docMk/>
              <pc:sldMasterMk cId="2723581888" sldId="2147483660"/>
              <pc:sldLayoutMk cId="3445596828" sldId="2147483669"/>
              <ac:picMk id="9" creationId="{00000000-0000-0000-0000-000000000000}"/>
            </ac:picMkLst>
          </pc:picChg>
        </pc:sldLayoutChg>
        <pc:sldLayoutChg chg="addSp delSp modSp mod">
          <pc:chgData name="PEDRO LUIZ HOLUBOSKI JUNIOR" userId="688a3efd-a2f5-404f-9555-0d4c3f3d21f9" providerId="ADAL" clId="{43F8D81A-704C-4FA7-9630-8E1F5E0224D2}" dt="2024-06-02T17:38:01.678" v="104"/>
          <pc:sldLayoutMkLst>
            <pc:docMk/>
            <pc:sldMasterMk cId="2723581888" sldId="2147483660"/>
            <pc:sldLayoutMk cId="3378253182" sldId="2147483670"/>
          </pc:sldLayoutMkLst>
          <pc:picChg chg="add mod">
            <ac:chgData name="PEDRO LUIZ HOLUBOSKI JUNIOR" userId="688a3efd-a2f5-404f-9555-0d4c3f3d21f9" providerId="ADAL" clId="{43F8D81A-704C-4FA7-9630-8E1F5E0224D2}" dt="2024-06-02T17:38:01.678" v="104"/>
            <ac:picMkLst>
              <pc:docMk/>
              <pc:sldMasterMk cId="2723581888" sldId="2147483660"/>
              <pc:sldLayoutMk cId="3378253182" sldId="2147483670"/>
              <ac:picMk id="5" creationId="{F7E48ACC-4CB0-E66B-1B99-E2D29C5EFDB4}"/>
            </ac:picMkLst>
          </pc:picChg>
          <pc:picChg chg="del">
            <ac:chgData name="PEDRO LUIZ HOLUBOSKI JUNIOR" userId="688a3efd-a2f5-404f-9555-0d4c3f3d21f9" providerId="ADAL" clId="{43F8D81A-704C-4FA7-9630-8E1F5E0224D2}" dt="2024-06-02T17:38:01.163" v="103" actId="478"/>
            <ac:picMkLst>
              <pc:docMk/>
              <pc:sldMasterMk cId="2723581888" sldId="2147483660"/>
              <pc:sldLayoutMk cId="3378253182" sldId="2147483670"/>
              <ac:picMk id="10" creationId="{00000000-0000-0000-0000-000000000000}"/>
            </ac:picMkLst>
          </pc:picChg>
        </pc:sldLayoutChg>
        <pc:sldLayoutChg chg="addSp delSp modSp mod">
          <pc:chgData name="PEDRO LUIZ HOLUBOSKI JUNIOR" userId="688a3efd-a2f5-404f-9555-0d4c3f3d21f9" providerId="ADAL" clId="{43F8D81A-704C-4FA7-9630-8E1F5E0224D2}" dt="2024-06-02T17:38:06.414" v="107"/>
          <pc:sldLayoutMkLst>
            <pc:docMk/>
            <pc:sldMasterMk cId="2723581888" sldId="2147483660"/>
            <pc:sldLayoutMk cId="3004466376" sldId="2147483671"/>
          </pc:sldLayoutMkLst>
          <pc:picChg chg="add mod">
            <ac:chgData name="PEDRO LUIZ HOLUBOSKI JUNIOR" userId="688a3efd-a2f5-404f-9555-0d4c3f3d21f9" providerId="ADAL" clId="{43F8D81A-704C-4FA7-9630-8E1F5E0224D2}" dt="2024-06-02T17:38:06.414" v="107"/>
            <ac:picMkLst>
              <pc:docMk/>
              <pc:sldMasterMk cId="2723581888" sldId="2147483660"/>
              <pc:sldLayoutMk cId="3004466376" sldId="2147483671"/>
              <ac:picMk id="7" creationId="{CFE4FADA-81EF-D1C4-0BE7-59374E508971}"/>
            </ac:picMkLst>
          </pc:picChg>
          <pc:picChg chg="del">
            <ac:chgData name="PEDRO LUIZ HOLUBOSKI JUNIOR" userId="688a3efd-a2f5-404f-9555-0d4c3f3d21f9" providerId="ADAL" clId="{43F8D81A-704C-4FA7-9630-8E1F5E0224D2}" dt="2024-06-02T17:38:06.187" v="106" actId="478"/>
            <ac:picMkLst>
              <pc:docMk/>
              <pc:sldMasterMk cId="2723581888" sldId="2147483660"/>
              <pc:sldLayoutMk cId="3004466376" sldId="2147483671"/>
              <ac:picMk id="8" creationId="{00000000-0000-0000-0000-000000000000}"/>
            </ac:picMkLst>
          </pc:picChg>
        </pc:sldLayoutChg>
        <pc:sldLayoutChg chg="addSp modSp">
          <pc:chgData name="PEDRO LUIZ HOLUBOSKI JUNIOR" userId="688a3efd-a2f5-404f-9555-0d4c3f3d21f9" providerId="ADAL" clId="{43F8D81A-704C-4FA7-9630-8E1F5E0224D2}" dt="2024-06-02T17:38:04.062" v="105"/>
          <pc:sldLayoutMkLst>
            <pc:docMk/>
            <pc:sldMasterMk cId="2723581888" sldId="2147483660"/>
            <pc:sldLayoutMk cId="2947524278" sldId="2147483672"/>
          </pc:sldLayoutMkLst>
          <pc:picChg chg="add mod">
            <ac:chgData name="PEDRO LUIZ HOLUBOSKI JUNIOR" userId="688a3efd-a2f5-404f-9555-0d4c3f3d21f9" providerId="ADAL" clId="{43F8D81A-704C-4FA7-9630-8E1F5E0224D2}" dt="2024-06-02T17:38:04.062" v="105"/>
            <ac:picMkLst>
              <pc:docMk/>
              <pc:sldMasterMk cId="2723581888" sldId="2147483660"/>
              <pc:sldLayoutMk cId="2947524278" sldId="2147483672"/>
              <ac:picMk id="7" creationId="{6515A0FF-EB6A-2BB7-E522-CAA408E541B8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9971" y="3310647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4880384"/>
            <a:ext cx="8534400" cy="841648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38"/>
          <a:stretch/>
        </p:blipFill>
        <p:spPr>
          <a:xfrm>
            <a:off x="4431792" y="927643"/>
            <a:ext cx="3328416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2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E48ACC-4CB0-E66B-1B99-E2D29C5EFD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5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E4FADA-81EF-D1C4-0BE7-59374E508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15A0FF-EB6A-2BB7-E522-CAA408E54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AB1C3A-6D5F-1B28-85D7-81049EDC5E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8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15EC50-A817-EF38-B853-B3F10C23D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FF114B-FCD8-DB46-E8CD-E07B08FCAB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69" y="6309320"/>
            <a:ext cx="1759744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7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38504A-C532-BC73-9A2A-5F484CFB6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5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5DBE8EF-5C26-E170-63A3-7614958983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4BFF03-B7D8-B732-E3F0-FA62E8662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ea typeface="ＭＳ Ｐゴシック" charset="0"/>
                <a:cs typeface="ＭＳ Ｐゴシック" charset="0"/>
              </a:defRPr>
            </a:lvl1pPr>
          </a:lstStyle>
          <a:p>
            <a:fld id="{E87F92D2-9DE3-4539-BA3E-C4C34F1F6F9D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ea typeface="ＭＳ Ｐゴシック" charset="0"/>
                <a:cs typeface="ＭＳ Ｐゴシック" charset="0"/>
              </a:defRPr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ea typeface="ＭＳ Ｐゴシック" charset="0"/>
                <a:cs typeface="ＭＳ Ｐゴシック" charset="0"/>
              </a:defRPr>
            </a:lvl1pPr>
          </a:lstStyle>
          <a:p>
            <a:fld id="{5F820908-1F9A-4DBD-A205-BD67C3D5C9BF}" type="slidenum">
              <a:rPr lang="pt-BR" smtClean="0"/>
              <a:t>‹nº›</a:t>
            </a:fld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B1DBFC8-FCF4-C0C9-4EFD-B16280C138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4"/>
          <a:stretch/>
        </p:blipFill>
        <p:spPr>
          <a:xfrm>
            <a:off x="11291582" y="6308731"/>
            <a:ext cx="755009" cy="43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8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mp"/><Relationship Id="rId2" Type="http://schemas.openxmlformats.org/officeDocument/2006/relationships/image" Target="../media/image12.b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bmp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b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bmp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b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bmp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bmp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bmp"/><Relationship Id="rId2" Type="http://schemas.openxmlformats.org/officeDocument/2006/relationships/image" Target="../media/image24.b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bmp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mp"/><Relationship Id="rId2" Type="http://schemas.openxmlformats.org/officeDocument/2006/relationships/image" Target="../media/image27.b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bmp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bmp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b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bmp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b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bmp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bmp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bmp"/><Relationship Id="rId2" Type="http://schemas.openxmlformats.org/officeDocument/2006/relationships/image" Target="../media/image44.b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bmp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bmp"/><Relationship Id="rId2" Type="http://schemas.openxmlformats.org/officeDocument/2006/relationships/image" Target="../media/image47.b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bmp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mp"/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bmp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15261-BA87-9A00-62BE-79AB6CF3F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Aula 01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ACFCD6-7E8D-0F89-7079-741F73648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Evolução dos jogos e sua história</a:t>
            </a:r>
          </a:p>
        </p:txBody>
      </p:sp>
    </p:spTree>
    <p:extLst>
      <p:ext uri="{BB962C8B-B14F-4D97-AF65-F5344CB8AC3E}">
        <p14:creationId xmlns:p14="http://schemas.microsoft.com/office/powerpoint/2010/main" val="5061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2000 a.C. – </a:t>
            </a:r>
            <a:r>
              <a:rPr lang="pt-BR" dirty="0" err="1"/>
              <a:t>Mehen</a:t>
            </a:r>
            <a:r>
              <a:rPr lang="pt-BR" dirty="0"/>
              <a:t> (Egito Antigo)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 jogo de tabuleiro em forma de serpente enrolada, onde os jogadores movem peças ao longo do corpo do serpente.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Lazer e possivelmente com conotações religiosas.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O jogo é jogado em um tabuleiro em forma de serpente enrolada. Os jogadores movem suas peças ao longo do corpo da serpente com o objetivo de alcançar a cabeça.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linear, estratégia de posicionamento.</a:t>
            </a:r>
          </a:p>
        </p:txBody>
      </p:sp>
    </p:spTree>
    <p:extLst>
      <p:ext uri="{BB962C8B-B14F-4D97-AF65-F5344CB8AC3E}">
        <p14:creationId xmlns:p14="http://schemas.microsoft.com/office/powerpoint/2010/main" val="7831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2000 a.C. – </a:t>
            </a:r>
            <a:r>
              <a:rPr lang="pt-BR" dirty="0" err="1"/>
              <a:t>Mehen</a:t>
            </a:r>
            <a:r>
              <a:rPr lang="pt-BR" dirty="0"/>
              <a:t> (Egito Antigo)</a:t>
            </a:r>
          </a:p>
        </p:txBody>
      </p:sp>
      <p:pic>
        <p:nvPicPr>
          <p:cNvPr id="5" name="Imagem 4" descr="Uma imagem contendo mesa, prato, comida, banana">
            <a:extLst>
              <a:ext uri="{FF2B5EF4-FFF2-40B4-BE49-F238E27FC236}">
                <a16:creationId xmlns:a16="http://schemas.microsoft.com/office/drawing/2014/main" id="{917429F7-3F2B-69F9-EDFB-DFC3FBFF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9" y="1524252"/>
            <a:ext cx="6827950" cy="4544854"/>
          </a:xfrm>
          <a:prstGeom prst="rect">
            <a:avLst/>
          </a:prstGeom>
        </p:spPr>
      </p:pic>
      <p:pic>
        <p:nvPicPr>
          <p:cNvPr id="8" name="Imagem 7" descr="Estátua em cima de uma superfície de madeira&#10;&#10;https://ticasdematema.blogspot.com/2008/09/mehen.html">
            <a:extLst>
              <a:ext uri="{FF2B5EF4-FFF2-40B4-BE49-F238E27FC236}">
                <a16:creationId xmlns:a16="http://schemas.microsoft.com/office/drawing/2014/main" id="{62DA4C2C-F9C6-5FBA-0256-E9F25D35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831" y="2034428"/>
            <a:ext cx="4286250" cy="32194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3C3465C-DC63-02EF-A299-3C0DF590A899}"/>
              </a:ext>
            </a:extLst>
          </p:cNvPr>
          <p:cNvSpPr txBox="1"/>
          <p:nvPr/>
        </p:nvSpPr>
        <p:spPr>
          <a:xfrm>
            <a:off x="7482831" y="5395864"/>
            <a:ext cx="4286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https://ticasdematema.blogspot.com/2008/09/mehen.html</a:t>
            </a:r>
          </a:p>
        </p:txBody>
      </p:sp>
    </p:spTree>
    <p:extLst>
      <p:ext uri="{BB962C8B-B14F-4D97-AF65-F5344CB8AC3E}">
        <p14:creationId xmlns:p14="http://schemas.microsoft.com/office/powerpoint/2010/main" val="65857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ixa de madeira em cima da mesa&#10;&#10;Descrição gerada automaticamente com confiança média">
            <a:extLst>
              <a:ext uri="{FF2B5EF4-FFF2-40B4-BE49-F238E27FC236}">
                <a16:creationId xmlns:a16="http://schemas.microsoft.com/office/drawing/2014/main" id="{98C91509-0CA5-20D4-6965-872525CA6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387" y="0"/>
            <a:ext cx="7079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2000 </a:t>
            </a:r>
            <a:r>
              <a:rPr lang="en-US" dirty="0" err="1"/>
              <a:t>a.C</a:t>
            </a:r>
            <a:r>
              <a:rPr lang="en-US" dirty="0"/>
              <a:t> – Go (China)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GO era considerado uma das quatro artes essenciais da aristocracia chinesa na antiguidade. A mais antiga menção escrita em referência ao jogo é na obra histórica</a:t>
            </a:r>
          </a:p>
          <a:p>
            <a:endParaRPr lang="pt-BR" sz="2200" dirty="0"/>
          </a:p>
          <a:p>
            <a:r>
              <a:rPr lang="pt-BR" sz="2200" dirty="0"/>
              <a:t>Um jogo de estratégia abstrato jogado em um tabuleiro de 19x19 linhas.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Desenvolvimento de habilidades estratégicas e intelectuais.</a:t>
            </a:r>
          </a:p>
        </p:txBody>
      </p:sp>
    </p:spTree>
    <p:extLst>
      <p:ext uri="{BB962C8B-B14F-4D97-AF65-F5344CB8AC3E}">
        <p14:creationId xmlns:p14="http://schemas.microsoft.com/office/powerpoint/2010/main" val="147133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3FE8D-24B2-718C-91E7-A8B2A0513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2000 </a:t>
            </a:r>
            <a:r>
              <a:rPr lang="en-US" dirty="0" err="1"/>
              <a:t>a.C</a:t>
            </a:r>
            <a:r>
              <a:rPr lang="en-US" dirty="0"/>
              <a:t> – Go (China)</a:t>
            </a:r>
            <a:endParaRPr lang="pt-BR" dirty="0"/>
          </a:p>
        </p:txBody>
      </p:sp>
      <p:pic>
        <p:nvPicPr>
          <p:cNvPr id="5" name="Espaço Reservado para Conteúdo 4" descr="Gráfico, Gráfico de bolhas&#10;&#10;Descrição gerada automaticamente">
            <a:extLst>
              <a:ext uri="{FF2B5EF4-FFF2-40B4-BE49-F238E27FC236}">
                <a16:creationId xmlns:a16="http://schemas.microsoft.com/office/drawing/2014/main" id="{CDD71CBD-75BB-1817-2282-56E445816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4481590" cy="4525963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111C2E9-525E-883D-356F-4986D640DB84}"/>
              </a:ext>
            </a:extLst>
          </p:cNvPr>
          <p:cNvSpPr txBox="1"/>
          <p:nvPr/>
        </p:nvSpPr>
        <p:spPr>
          <a:xfrm>
            <a:off x="5576047" y="2709174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final de uma partida simplificada. As áreas em azul representam o território das pedras pretas (as pedras brancas marcadas com um xis vermelho estão mortas, i.e., não podem evitar captura e são portanto prisioneiras); a área em verde representa o território das pedras brancas; as áreas em amarelo são </a:t>
            </a:r>
            <a:r>
              <a:rPr lang="pt-BR" i="1" dirty="0" err="1"/>
              <a:t>dame</a:t>
            </a:r>
            <a:r>
              <a:rPr lang="pt-BR" dirty="0"/>
              <a:t>: elas não pertencem a nenhum dos jogadores</a:t>
            </a:r>
          </a:p>
        </p:txBody>
      </p:sp>
    </p:spTree>
    <p:extLst>
      <p:ext uri="{BB962C8B-B14F-4D97-AF65-F5344CB8AC3E}">
        <p14:creationId xmlns:p14="http://schemas.microsoft.com/office/powerpoint/2010/main" val="421494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410725F-57F8-8D04-B7F2-46F04EAE9E10}"/>
              </a:ext>
            </a:extLst>
          </p:cNvPr>
          <p:cNvSpPr txBox="1"/>
          <p:nvPr/>
        </p:nvSpPr>
        <p:spPr>
          <a:xfrm>
            <a:off x="3048000" y="324433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dirty="0"/>
              <a:t>Antiguidade</a:t>
            </a:r>
          </a:p>
        </p:txBody>
      </p:sp>
    </p:spTree>
    <p:extLst>
      <p:ext uri="{BB962C8B-B14F-4D97-AF65-F5344CB8AC3E}">
        <p14:creationId xmlns:p14="http://schemas.microsoft.com/office/powerpoint/2010/main" val="25126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objeto, peça de xadrez&#10;&#10;Descrição gerada automaticamente">
            <a:extLst>
              <a:ext uri="{FF2B5EF4-FFF2-40B4-BE49-F238E27FC236}">
                <a16:creationId xmlns:a16="http://schemas.microsoft.com/office/drawing/2014/main" id="{F1FB1D55-43E0-1897-4D19-C39B8C29C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29" y="813547"/>
            <a:ext cx="6974542" cy="52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2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600 d.C. – Xadrez (Índia)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200" dirty="0"/>
              <a:t>Originalmente conhecido como </a:t>
            </a:r>
            <a:r>
              <a:rPr lang="pt-BR" sz="2200" dirty="0" err="1"/>
              <a:t>Chaturanga</a:t>
            </a:r>
            <a:r>
              <a:rPr lang="pt-BR" sz="2200" dirty="0"/>
              <a:t> (porém sem evidencias arqueológicas), o jogo evoluiu para o xadrez moderno, que é jogado em um tabuleiro de 8x8 casas com peças que representam diferentes tipos de unidades militares.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Simular táticas e estratégias militares. Separação classe social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Dois jogadores enfrentam-se em um tabuleiro de 8x8 casas. Cada jogador começa com 16 peças: um rei, uma rainha, dois bispos, dois cavalos, dois torres e oito peões. Cada tipo de peça tem um padrão de movimento específico. O objetivo é dar xeque-mate ao rei adversário.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estratégico, posicionamento, tática, xeque-mate.</a:t>
            </a:r>
          </a:p>
        </p:txBody>
      </p:sp>
    </p:spTree>
    <p:extLst>
      <p:ext uri="{BB962C8B-B14F-4D97-AF65-F5344CB8AC3E}">
        <p14:creationId xmlns:p14="http://schemas.microsoft.com/office/powerpoint/2010/main" val="345137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600 d.C. – Xadrez (Índia)</a:t>
            </a:r>
          </a:p>
        </p:txBody>
      </p:sp>
      <p:pic>
        <p:nvPicPr>
          <p:cNvPr id="4" name="Imagem 3" descr="Peça de xadrez com vários objetos&#10;&#10;Descrição gerada automaticamente com confiança média">
            <a:extLst>
              <a:ext uri="{FF2B5EF4-FFF2-40B4-BE49-F238E27FC236}">
                <a16:creationId xmlns:a16="http://schemas.microsoft.com/office/drawing/2014/main" id="{B3B0A059-E86A-CC63-DBF2-01C0177D8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58" y="1658006"/>
            <a:ext cx="6633884" cy="45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Calendário&#10;&#10;Descrição gerada automaticamente">
            <a:extLst>
              <a:ext uri="{FF2B5EF4-FFF2-40B4-BE49-F238E27FC236}">
                <a16:creationId xmlns:a16="http://schemas.microsoft.com/office/drawing/2014/main" id="{F131A1D4-DDD6-5D3E-6546-3BF651443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6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410725F-57F8-8D04-B7F2-46F04EAE9E10}"/>
              </a:ext>
            </a:extLst>
          </p:cNvPr>
          <p:cNvSpPr txBox="1"/>
          <p:nvPr/>
        </p:nvSpPr>
        <p:spPr>
          <a:xfrm>
            <a:off x="3048000" y="324433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dirty="0"/>
              <a:t>Antiguidade</a:t>
            </a:r>
          </a:p>
        </p:txBody>
      </p:sp>
    </p:spTree>
    <p:extLst>
      <p:ext uri="{BB962C8B-B14F-4D97-AF65-F5344CB8AC3E}">
        <p14:creationId xmlns:p14="http://schemas.microsoft.com/office/powerpoint/2010/main" val="28144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900 d.C. – </a:t>
            </a:r>
            <a:r>
              <a:rPr lang="pt-BR" dirty="0" err="1"/>
              <a:t>Shogi</a:t>
            </a:r>
            <a:r>
              <a:rPr lang="pt-BR" dirty="0"/>
              <a:t> (Japão)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Uma variante do xadrez, com peças que podem ser promovidas e capturadas para serem reutilizadas pelo jogador que as captura.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Similar ao xadrez, focado em estratégias militares e intelectuais.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Similar ao xadrez, mas com algumas diferenças notáveis. Cada jogador tem 20 peças, e as peças capturadas podem ser reutilizadas pelo captor. O objetivo é capturar o rei do adversário.</a:t>
            </a:r>
          </a:p>
          <a:p>
            <a:endParaRPr lang="pt-BR" sz="2200" b="1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estratégico, promoção de peças, reutilização de peças capturadas.</a:t>
            </a:r>
          </a:p>
        </p:txBody>
      </p:sp>
    </p:spTree>
    <p:extLst>
      <p:ext uri="{BB962C8B-B14F-4D97-AF65-F5344CB8AC3E}">
        <p14:creationId xmlns:p14="http://schemas.microsoft.com/office/powerpoint/2010/main" val="180507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900 d.C. – </a:t>
            </a:r>
            <a:r>
              <a:rPr lang="pt-BR" dirty="0" err="1"/>
              <a:t>Shogi</a:t>
            </a:r>
            <a:r>
              <a:rPr lang="pt-BR" dirty="0"/>
              <a:t> (Japão)</a:t>
            </a:r>
          </a:p>
        </p:txBody>
      </p:sp>
      <p:pic>
        <p:nvPicPr>
          <p:cNvPr id="5" name="Imagem 4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9D151EEB-146C-1086-67DF-1465A4512D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44"/>
          <a:stretch/>
        </p:blipFill>
        <p:spPr>
          <a:xfrm>
            <a:off x="3164541" y="1223682"/>
            <a:ext cx="5862918" cy="518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0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740776-C0F9-1B9F-10C1-393EB3A8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18" y="0"/>
            <a:ext cx="9794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1300 d.C. – Jogo de Ganso (Europa)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 jogo de tabuleiro de corrida simples onde os jogadores movem suas peças em torno de um percurso com base no lançamento de dados.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Entretenimento familiar e educação moral.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Os jogadores lançam dois dados e movem suas peças pelo tabuleiro, que possui 63 casas com diferentes efeitos (avançar, retroceder, perder turnos, etc.). O primeiro a chegar à casa final vence.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baseado em sorte, eventos especiais nas casas.</a:t>
            </a:r>
          </a:p>
        </p:txBody>
      </p:sp>
    </p:spTree>
    <p:extLst>
      <p:ext uri="{BB962C8B-B14F-4D97-AF65-F5344CB8AC3E}">
        <p14:creationId xmlns:p14="http://schemas.microsoft.com/office/powerpoint/2010/main" val="4942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1300 d.C. – Jogo de Ganso (Europa)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D7E81F-628A-1171-88D4-FD5A5342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1321670"/>
            <a:ext cx="5719482" cy="5261692"/>
          </a:xfrm>
          <a:prstGeom prst="rect">
            <a:avLst/>
          </a:prstGeom>
        </p:spPr>
      </p:pic>
      <p:pic>
        <p:nvPicPr>
          <p:cNvPr id="7" name="Imagem 6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1E1B3E94-A5EC-398B-2571-7336C2520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208" y="1140339"/>
            <a:ext cx="4288219" cy="57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8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410725F-57F8-8D04-B7F2-46F04EAE9E10}"/>
              </a:ext>
            </a:extLst>
          </p:cNvPr>
          <p:cNvSpPr txBox="1"/>
          <p:nvPr/>
        </p:nvSpPr>
        <p:spPr>
          <a:xfrm>
            <a:off x="475129" y="3244334"/>
            <a:ext cx="112417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dirty="0"/>
              <a:t>Idade Moderna</a:t>
            </a:r>
          </a:p>
        </p:txBody>
      </p:sp>
    </p:spTree>
    <p:extLst>
      <p:ext uri="{BB962C8B-B14F-4D97-AF65-F5344CB8AC3E}">
        <p14:creationId xmlns:p14="http://schemas.microsoft.com/office/powerpoint/2010/main" val="279501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esa, de madeira, homem, comida&#10;&#10;Descrição gerada automaticamente">
            <a:extLst>
              <a:ext uri="{FF2B5EF4-FFF2-40B4-BE49-F238E27FC236}">
                <a16:creationId xmlns:a16="http://schemas.microsoft.com/office/drawing/2014/main" id="{B9E79D2A-1EA7-CD87-E033-752C9C16B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1112"/>
            <a:ext cx="76200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8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1500 d.C. – </a:t>
            </a:r>
            <a:r>
              <a:rPr lang="pt-BR" dirty="0" err="1"/>
              <a:t>Mancala</a:t>
            </a:r>
            <a:r>
              <a:rPr lang="pt-BR" dirty="0"/>
              <a:t> (África)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 jogo de contagem e estratégia que envolve mover sementes ou pedras entre buracos em um tabuleiro.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Desenvolvimento de habilidades matemáticas e estratégicas.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Há muitas variações, mas uma das formas mais comuns é </a:t>
            </a:r>
            <a:r>
              <a:rPr lang="pt-BR" sz="2200" dirty="0" err="1"/>
              <a:t>Kalah</a:t>
            </a:r>
            <a:r>
              <a:rPr lang="pt-BR" sz="2200" dirty="0"/>
              <a:t>. Os jogadores distribuem sementes ou pedras em buracos no tabuleiro, movendo-as em sentido anti-horário. O objetivo é capturar o maior número de sementes possível.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de peças, captura, planejamento estratégico.</a:t>
            </a:r>
          </a:p>
        </p:txBody>
      </p:sp>
    </p:spTree>
    <p:extLst>
      <p:ext uri="{BB962C8B-B14F-4D97-AF65-F5344CB8AC3E}">
        <p14:creationId xmlns:p14="http://schemas.microsoft.com/office/powerpoint/2010/main" val="110446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1500 d.C. – </a:t>
            </a:r>
            <a:r>
              <a:rPr lang="pt-BR" dirty="0" err="1"/>
              <a:t>Mancala</a:t>
            </a:r>
            <a:r>
              <a:rPr lang="pt-BR" dirty="0"/>
              <a:t> (África)</a:t>
            </a:r>
          </a:p>
        </p:txBody>
      </p:sp>
      <p:pic>
        <p:nvPicPr>
          <p:cNvPr id="5" name="Imagem 4" descr="Interface gráfica do usuário">
            <a:extLst>
              <a:ext uri="{FF2B5EF4-FFF2-40B4-BE49-F238E27FC236}">
                <a16:creationId xmlns:a16="http://schemas.microsoft.com/office/drawing/2014/main" id="{CE9605D6-010B-4D17-87B6-B927B9B20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5" y="1354885"/>
            <a:ext cx="5589720" cy="5440362"/>
          </a:xfrm>
          <a:prstGeom prst="rect">
            <a:avLst/>
          </a:prstGeom>
        </p:spPr>
      </p:pic>
      <p:pic>
        <p:nvPicPr>
          <p:cNvPr id="8" name="Imagem 7" descr="Uma imagem contendo terra&#10;&#10;Descrição gerada automaticamente">
            <a:extLst>
              <a:ext uri="{FF2B5EF4-FFF2-40B4-BE49-F238E27FC236}">
                <a16:creationId xmlns:a16="http://schemas.microsoft.com/office/drawing/2014/main" id="{99212C8B-CA93-A094-6649-D92A32C4E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5" r="24274"/>
          <a:stretch/>
        </p:blipFill>
        <p:spPr>
          <a:xfrm>
            <a:off x="6239435" y="1685365"/>
            <a:ext cx="5145741" cy="39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aixa de jogo de vídeo game">
            <a:extLst>
              <a:ext uri="{FF2B5EF4-FFF2-40B4-BE49-F238E27FC236}">
                <a16:creationId xmlns:a16="http://schemas.microsoft.com/office/drawing/2014/main" id="{695CB62A-4DB9-6CBA-13E2-9EF031923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381125"/>
            <a:ext cx="47625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6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A432CDA-C7F8-431A-D3D9-E75FA8176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849" y="842681"/>
            <a:ext cx="9312302" cy="51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1600 </a:t>
            </a:r>
            <a:r>
              <a:rPr lang="en-US" dirty="0" err="1"/>
              <a:t>d.C.</a:t>
            </a:r>
            <a:r>
              <a:rPr lang="en-US" dirty="0"/>
              <a:t> – Backgammon (Persia)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 dos jogos de tabuleiro mais antigos, </a:t>
            </a:r>
            <a:r>
              <a:rPr lang="pt-BR" sz="2200" dirty="0" err="1"/>
              <a:t>Backgammon</a:t>
            </a:r>
            <a:r>
              <a:rPr lang="pt-BR" sz="2200" dirty="0"/>
              <a:t> envolve mover peças ao redor de um tabuleiro de acordo com o lançamento de dois dados.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Entretenimento e desenvolvimento de estratégias.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Cada jogador tem 15 peças que movem em sentido horário e anti-horário, respectivamente. Os movimentos são determinados pelo lançamento de dois dados. O objetivo é mover todas as peças para a sua área de saída e retirá-las do tabuleiro.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baseado em sorte, bloqueio, estratégia de saída.</a:t>
            </a:r>
          </a:p>
        </p:txBody>
      </p:sp>
    </p:spTree>
    <p:extLst>
      <p:ext uri="{BB962C8B-B14F-4D97-AF65-F5344CB8AC3E}">
        <p14:creationId xmlns:p14="http://schemas.microsoft.com/office/powerpoint/2010/main" val="19398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1600 </a:t>
            </a:r>
            <a:r>
              <a:rPr lang="en-US" dirty="0" err="1"/>
              <a:t>d.C.</a:t>
            </a:r>
            <a:r>
              <a:rPr lang="en-US" dirty="0"/>
              <a:t> – Backgammon (Persia)</a:t>
            </a:r>
          </a:p>
        </p:txBody>
      </p:sp>
      <p:pic>
        <p:nvPicPr>
          <p:cNvPr id="7" name="Imagem 6" descr="Uma imagem contendo de madeira, mesa&#10;&#10;Descrição gerada automaticamente">
            <a:extLst>
              <a:ext uri="{FF2B5EF4-FFF2-40B4-BE49-F238E27FC236}">
                <a16:creationId xmlns:a16="http://schemas.microsoft.com/office/drawing/2014/main" id="{E8C190C2-4436-D5B6-7C8E-6464E907A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399"/>
            <a:ext cx="3496235" cy="4661647"/>
          </a:xfrm>
          <a:prstGeom prst="rect">
            <a:avLst/>
          </a:prstGeom>
        </p:spPr>
      </p:pic>
      <p:pic>
        <p:nvPicPr>
          <p:cNvPr id="10" name="Imagem 9" descr="Bolo de aniversário&#10;&#10;Descrição gerada automaticamente com confiança baixa">
            <a:extLst>
              <a:ext uri="{FF2B5EF4-FFF2-40B4-BE49-F238E27FC236}">
                <a16:creationId xmlns:a16="http://schemas.microsoft.com/office/drawing/2014/main" id="{AB29C759-DADF-BF00-DC50-6AE0150B6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47" y="1723846"/>
            <a:ext cx="7012174" cy="456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Descrição gerada automaticamente">
            <a:extLst>
              <a:ext uri="{FF2B5EF4-FFF2-40B4-BE49-F238E27FC236}">
                <a16:creationId xmlns:a16="http://schemas.microsoft.com/office/drawing/2014/main" id="{BBF33136-EEB8-F7D1-A631-204B92347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1800 </a:t>
            </a:r>
            <a:r>
              <a:rPr lang="en-US" dirty="0" err="1"/>
              <a:t>d.C.</a:t>
            </a:r>
            <a:r>
              <a:rPr lang="en-US" dirty="0"/>
              <a:t> – The Landlord's Game (EUA)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Precursor do </a:t>
            </a:r>
            <a:r>
              <a:rPr lang="pt-BR" sz="2200" dirty="0" err="1"/>
              <a:t>Monopoly</a:t>
            </a:r>
            <a:r>
              <a:rPr lang="pt-BR" sz="2200" dirty="0"/>
              <a:t>, criado por Elizabeth </a:t>
            </a:r>
            <a:r>
              <a:rPr lang="pt-BR" sz="2200" dirty="0" err="1"/>
              <a:t>Magie</a:t>
            </a:r>
            <a:r>
              <a:rPr lang="pt-BR" sz="2200" dirty="0"/>
              <a:t> para ilustrar as teorias econômicas de Henry George e os efeitos de monopólios na economia.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Educação e crítica social.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Semelhante ao </a:t>
            </a:r>
            <a:r>
              <a:rPr lang="pt-BR" sz="2200" dirty="0" err="1"/>
              <a:t>Monopoly</a:t>
            </a:r>
            <a:r>
              <a:rPr lang="pt-BR" sz="2200" dirty="0"/>
              <a:t>, os jogadores compram propriedades, cobram aluguel e tentam monopolizar a economia do jogo. A diferença é que o jogo original foi criado para ilustrar os efeitos dos monopólios.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Compra de propriedades, cobrança de aluguel, monopólio, falência.</a:t>
            </a:r>
          </a:p>
        </p:txBody>
      </p:sp>
    </p:spTree>
    <p:extLst>
      <p:ext uri="{BB962C8B-B14F-4D97-AF65-F5344CB8AC3E}">
        <p14:creationId xmlns:p14="http://schemas.microsoft.com/office/powerpoint/2010/main" val="380624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1800 </a:t>
            </a:r>
            <a:r>
              <a:rPr lang="en-US" dirty="0" err="1"/>
              <a:t>d.C.</a:t>
            </a:r>
            <a:r>
              <a:rPr lang="en-US" dirty="0"/>
              <a:t> – The Landlord's Game (EUA)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D29613-9741-2165-9442-C0954BC59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9" y="1417638"/>
            <a:ext cx="3912690" cy="52428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1A74C32-80B8-815F-CCBE-4CDF5E50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86" y="1417638"/>
            <a:ext cx="6917917" cy="51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410725F-57F8-8D04-B7F2-46F04EAE9E10}"/>
              </a:ext>
            </a:extLst>
          </p:cNvPr>
          <p:cNvSpPr txBox="1"/>
          <p:nvPr/>
        </p:nvSpPr>
        <p:spPr>
          <a:xfrm>
            <a:off x="475129" y="3244334"/>
            <a:ext cx="112417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dirty="0"/>
              <a:t>Século XX</a:t>
            </a:r>
          </a:p>
        </p:txBody>
      </p:sp>
    </p:spTree>
    <p:extLst>
      <p:ext uri="{BB962C8B-B14F-4D97-AF65-F5344CB8AC3E}">
        <p14:creationId xmlns:p14="http://schemas.microsoft.com/office/powerpoint/2010/main" val="287208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apa&#10;&#10;Descrição gerada automaticamente">
            <a:extLst>
              <a:ext uri="{FF2B5EF4-FFF2-40B4-BE49-F238E27FC236}">
                <a16:creationId xmlns:a16="http://schemas.microsoft.com/office/drawing/2014/main" id="{FF09FF00-CABE-6AC3-02B6-4FC56A118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1935 – Monopoly (EUA)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 jogo de tabuleiro onde os jogadores compram, trocam e desenvolvem propriedades com o objetivo de monopolizar a economia do jogo.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Entretenimento e simulação econômica.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Os jogadores compram, trocam e desenvolvem propriedades no tabuleiro. O objetivo é levar os outros jogadores à falência. Os movimentos são determinados por dados.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baseado em sorte, negociação, gestão financeira.</a:t>
            </a:r>
          </a:p>
        </p:txBody>
      </p:sp>
    </p:spTree>
    <p:extLst>
      <p:ext uri="{BB962C8B-B14F-4D97-AF65-F5344CB8AC3E}">
        <p14:creationId xmlns:p14="http://schemas.microsoft.com/office/powerpoint/2010/main" val="66177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1935 – Monopoly (EUA)</a:t>
            </a:r>
          </a:p>
        </p:txBody>
      </p:sp>
      <p:pic>
        <p:nvPicPr>
          <p:cNvPr id="6" name="Imagem 5" descr="Uma imagem contendo Calendário">
            <a:extLst>
              <a:ext uri="{FF2B5EF4-FFF2-40B4-BE49-F238E27FC236}">
                <a16:creationId xmlns:a16="http://schemas.microsoft.com/office/drawing/2014/main" id="{40DD31E5-E811-6B62-4D22-5DEBCC3F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94" y="1417638"/>
            <a:ext cx="5280212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4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panfletos e folhetos informativos&#10;&#10;Descrição gerada automaticamente com confiança média">
            <a:extLst>
              <a:ext uri="{FF2B5EF4-FFF2-40B4-BE49-F238E27FC236}">
                <a16:creationId xmlns:a16="http://schemas.microsoft.com/office/drawing/2014/main" id="{E2EA7717-C801-0C9A-B2B5-3FD577291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14" y="0"/>
            <a:ext cx="6894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00A2A-A7D5-7197-7A66-6CFEB628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3000 a.C. – </a:t>
            </a:r>
            <a:r>
              <a:rPr lang="pt-BR" dirty="0" err="1"/>
              <a:t>Senet</a:t>
            </a:r>
            <a:r>
              <a:rPr lang="pt-BR" dirty="0"/>
              <a:t> (Egito Antigo)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BFE0BA-B557-690F-F08B-4A4E02FAD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Um dos jogos de tabuleiro mais antigos conhecidos. O tabuleiro possui 30 casas dispostas em três filas de 10 casas cada. O jogo envolve mover peças de acordo com o resultado de lançamentos de bastões ou dados.</a:t>
            </a:r>
          </a:p>
          <a:p>
            <a:endParaRPr lang="pt-BR" sz="2000" dirty="0"/>
          </a:p>
          <a:p>
            <a:r>
              <a:rPr lang="pt-BR" sz="2000" b="1" dirty="0"/>
              <a:t>Motivo da Criação: </a:t>
            </a:r>
            <a:r>
              <a:rPr lang="pt-BR" sz="2000" dirty="0"/>
              <a:t>Acredita-se que </a:t>
            </a:r>
            <a:r>
              <a:rPr lang="pt-BR" sz="2000" dirty="0" err="1"/>
              <a:t>Senet</a:t>
            </a:r>
            <a:r>
              <a:rPr lang="pt-BR" sz="2000" dirty="0"/>
              <a:t> tinha um significado espiritual e religioso, possivelmente relacionado com a jornada para a vida após a morte.</a:t>
            </a:r>
          </a:p>
          <a:p>
            <a:endParaRPr lang="pt-BR" sz="2000" dirty="0"/>
          </a:p>
          <a:p>
            <a:r>
              <a:rPr lang="pt-BR" sz="2000" b="1" dirty="0"/>
              <a:t>Como se joga: </a:t>
            </a:r>
            <a:r>
              <a:rPr lang="pt-BR" sz="2000" dirty="0"/>
              <a:t>Cada jogador tem um conjunto de peças que movem de acordo com o resultado do lançamento de bastões (ou dados). O tabuleiro tem 30 casas dispostas em três filas de 10 casas cada. O objetivo é mover todas as peças do jogador para fora do tabuleiro antes do adversário.</a:t>
            </a:r>
          </a:p>
          <a:p>
            <a:endParaRPr lang="pt-BR" sz="2000" dirty="0"/>
          </a:p>
          <a:p>
            <a:r>
              <a:rPr lang="pt-BR" sz="2000" b="1" dirty="0"/>
              <a:t>Mecânicas: </a:t>
            </a:r>
            <a:r>
              <a:rPr lang="pt-BR" sz="2000" dirty="0"/>
              <a:t>Movimento baseado em sorte (lançamento de bastões ou dados), estratégia de bloqueio e passagem.</a:t>
            </a:r>
          </a:p>
        </p:txBody>
      </p:sp>
    </p:spTree>
    <p:extLst>
      <p:ext uri="{BB962C8B-B14F-4D97-AF65-F5344CB8AC3E}">
        <p14:creationId xmlns:p14="http://schemas.microsoft.com/office/powerpoint/2010/main" val="5019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1959 – Risk (</a:t>
            </a:r>
            <a:r>
              <a:rPr lang="en-US" dirty="0" err="1"/>
              <a:t>França</a:t>
            </a:r>
            <a:r>
              <a:rPr lang="en-US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 jogo de tabuleiro de estratégia militar onde os jogadores controlam exércitos e tentam conquistar territórios.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Simulação de estratégias de guerra e dominação global.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Os jogadores controlam exércitos e tentam conquistar territórios do mapa mundial. A cada turno, os jogadores movem tropas, atacam e defendem. O objetivo é cumprir missões ou dominar o mundo.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de tropas, combate baseado em dados, estratégia de dominação.</a:t>
            </a:r>
          </a:p>
        </p:txBody>
      </p:sp>
    </p:spTree>
    <p:extLst>
      <p:ext uri="{BB962C8B-B14F-4D97-AF65-F5344CB8AC3E}">
        <p14:creationId xmlns:p14="http://schemas.microsoft.com/office/powerpoint/2010/main" val="382687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1959 – Risk (</a:t>
            </a:r>
            <a:r>
              <a:rPr lang="en-US" dirty="0" err="1"/>
              <a:t>França</a:t>
            </a:r>
            <a:r>
              <a:rPr lang="en-US" dirty="0"/>
              <a:t>)</a:t>
            </a:r>
          </a:p>
        </p:txBody>
      </p:sp>
      <p:pic>
        <p:nvPicPr>
          <p:cNvPr id="4" name="Imagem 3" descr="Mapa">
            <a:extLst>
              <a:ext uri="{FF2B5EF4-FFF2-40B4-BE49-F238E27FC236}">
                <a16:creationId xmlns:a16="http://schemas.microsoft.com/office/drawing/2014/main" id="{6C72F56B-2C59-C5AB-EC33-9980ED498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75" y="1417638"/>
            <a:ext cx="5880850" cy="482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51A60FD3-C77C-654B-9724-5C51C3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1974</a:t>
            </a:r>
            <a:r>
              <a:rPr lang="en-US" dirty="0"/>
              <a:t> – Dungeons &amp; Dragons (EUA)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/>
              <a:t>Jogadores de D&amp;D criam personagens que embarcam em aventuras imaginárias em que eles enfrentam monstros, reúnem tesouros, interagem entre si e ganham pontos de experiência para se tornarem incrivelmente poderosos à medida que o jogo avança</a:t>
            </a:r>
          </a:p>
          <a:p>
            <a:endParaRPr lang="pt-BR" sz="2000" dirty="0"/>
          </a:p>
          <a:p>
            <a:r>
              <a:rPr lang="pt-BR" sz="2000" b="1" dirty="0"/>
              <a:t>Motivo da Criação: </a:t>
            </a:r>
            <a:r>
              <a:rPr lang="pt-BR" sz="2000" dirty="0"/>
              <a:t>Simulação de estratégias de guerra e dominação. Inspirado em jogos de </a:t>
            </a:r>
            <a:r>
              <a:rPr lang="pt-BR" sz="2000" dirty="0" err="1"/>
              <a:t>WarGames</a:t>
            </a:r>
            <a:r>
              <a:rPr lang="pt-BR" sz="2000" dirty="0"/>
              <a:t>, com diferença de ao invés de controlar grupos, nesse game o jogador controla apenas 1 jogador.</a:t>
            </a:r>
          </a:p>
          <a:p>
            <a:endParaRPr lang="pt-BR" sz="2000" dirty="0"/>
          </a:p>
          <a:p>
            <a:r>
              <a:rPr lang="pt-BR" sz="2000" b="1" dirty="0"/>
              <a:t>Como se joga: </a:t>
            </a:r>
            <a:r>
              <a:rPr lang="pt-BR" sz="2000" dirty="0"/>
              <a:t>é um jogo de interpretação (role-</a:t>
            </a:r>
            <a:r>
              <a:rPr lang="pt-BR" sz="2000" dirty="0" err="1"/>
              <a:t>playing</a:t>
            </a:r>
            <a:r>
              <a:rPr lang="pt-BR" sz="2000" dirty="0"/>
              <a:t> game, ou RPG) bem estruturado e cooperativo (normalmente não há vencedores), no qual, cada jogador controla, tipicamente, um único personagem. Durante o curso do jogo, cada jogador dirige as ações de seu personagem e suas interações com outros personagens. Uma partida geralmente dura várias sessões, que são chamadas de aventuras. Um conjunto de aventuras relacionadas entre si é chamada de </a:t>
            </a:r>
            <a:r>
              <a:rPr lang="pt-BR" sz="2000"/>
              <a:t>campanha.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5877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1959 – Risk (</a:t>
            </a:r>
            <a:r>
              <a:rPr lang="en-US" dirty="0" err="1"/>
              <a:t>França</a:t>
            </a:r>
            <a:r>
              <a:rPr lang="en-US" dirty="0"/>
              <a:t>)</a:t>
            </a:r>
          </a:p>
        </p:txBody>
      </p:sp>
      <p:pic>
        <p:nvPicPr>
          <p:cNvPr id="5" name="Imagem 4" descr="Mesa com livros em cima&#10;&#10;Descrição gerada automaticamente com confiança média">
            <a:extLst>
              <a:ext uri="{FF2B5EF4-FFF2-40B4-BE49-F238E27FC236}">
                <a16:creationId xmlns:a16="http://schemas.microsoft.com/office/drawing/2014/main" id="{256260CC-8E17-69B0-7E63-283F6C3D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05" y="1604681"/>
            <a:ext cx="6911789" cy="46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79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0FAE59C-1E56-9D25-98AD-E07B2D569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22" y="0"/>
            <a:ext cx="6867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1980 – Trivial Pursuit (</a:t>
            </a:r>
            <a:r>
              <a:rPr lang="en-US" dirty="0" err="1"/>
              <a:t>Canadá</a:t>
            </a:r>
            <a:r>
              <a:rPr lang="en-US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 jogo de perguntas e respostas onde os jogadores competem para responder corretamente a perguntas de várias categorias.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Entretenimento e desafio intelectual.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Os jogadores respondem a perguntas de diversas categorias para ganhar "quesitos" que completam seu marcador. O objetivo é ser o primeiro a completar o marcador e responder a uma pergunta final.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Perguntas e respostas, sorteio de categorias, conhecimento geral.</a:t>
            </a:r>
          </a:p>
        </p:txBody>
      </p:sp>
    </p:spTree>
    <p:extLst>
      <p:ext uri="{BB962C8B-B14F-4D97-AF65-F5344CB8AC3E}">
        <p14:creationId xmlns:p14="http://schemas.microsoft.com/office/powerpoint/2010/main" val="398914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1980 – Trivial Pursuit (</a:t>
            </a:r>
            <a:r>
              <a:rPr lang="en-US" dirty="0" err="1"/>
              <a:t>Canadá</a:t>
            </a:r>
            <a:r>
              <a:rPr lang="en-US" dirty="0"/>
              <a:t>)</a:t>
            </a: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7CC8BD92-F1CA-D2C1-6020-9224E9DF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517" y="1488750"/>
            <a:ext cx="5410966" cy="50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22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410725F-57F8-8D04-B7F2-46F04EAE9E10}"/>
              </a:ext>
            </a:extLst>
          </p:cNvPr>
          <p:cNvSpPr txBox="1"/>
          <p:nvPr/>
        </p:nvSpPr>
        <p:spPr>
          <a:xfrm>
            <a:off x="475129" y="3244334"/>
            <a:ext cx="112417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dirty="0"/>
              <a:t>Século XXI</a:t>
            </a:r>
          </a:p>
        </p:txBody>
      </p:sp>
    </p:spTree>
    <p:extLst>
      <p:ext uri="{BB962C8B-B14F-4D97-AF65-F5344CB8AC3E}">
        <p14:creationId xmlns:p14="http://schemas.microsoft.com/office/powerpoint/2010/main" val="35343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nino sentado no chão&#10;&#10;Descrição gerada automaticamente com confiança baixa">
            <a:extLst>
              <a:ext uri="{FF2B5EF4-FFF2-40B4-BE49-F238E27FC236}">
                <a16:creationId xmlns:a16="http://schemas.microsoft.com/office/drawing/2014/main" id="{7F1FC014-A1B8-E9AD-6216-460D637FE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21" y="0"/>
            <a:ext cx="10400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00A2A-A7D5-7197-7A66-6CFEB6281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3000 a.C. – </a:t>
            </a:r>
            <a:r>
              <a:rPr lang="pt-BR" dirty="0" err="1"/>
              <a:t>Senet</a:t>
            </a:r>
            <a:r>
              <a:rPr lang="pt-BR" dirty="0"/>
              <a:t> (Egito Antigo)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9F01469-D66C-C8BD-7D08-A334E70E7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173" y="1609165"/>
            <a:ext cx="6130171" cy="45259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A55B3A-9436-60D7-ABD1-9EA40F10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747" y="1648899"/>
            <a:ext cx="4923653" cy="44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2000 – Carcassonne (</a:t>
            </a:r>
            <a:r>
              <a:rPr lang="en-US" dirty="0" err="1"/>
              <a:t>Alemanha</a:t>
            </a:r>
            <a:r>
              <a:rPr lang="en-US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 jogo de colocação de peças onde os jogadores constroem paisagens medievais com cidades, estradas e campos.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Estratégia, construção e desenvolvimento de habilidades de planejamento.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Os jogadores tiram e colocam peças de terreno para construir cidades, estradas e campos. Os seguidores são colocados para marcar território e ganhar pontos.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Colocação de peças, controle de área, pontuação.</a:t>
            </a:r>
          </a:p>
        </p:txBody>
      </p:sp>
    </p:spTree>
    <p:extLst>
      <p:ext uri="{BB962C8B-B14F-4D97-AF65-F5344CB8AC3E}">
        <p14:creationId xmlns:p14="http://schemas.microsoft.com/office/powerpoint/2010/main" val="177983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2000 – Carcassonne (</a:t>
            </a:r>
            <a:r>
              <a:rPr lang="en-US" dirty="0" err="1"/>
              <a:t>Alemanha</a:t>
            </a:r>
            <a:r>
              <a:rPr lang="en-US" dirty="0"/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62C50D-BF46-0543-4DD1-BF1EAC3E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06098"/>
            <a:ext cx="2970015" cy="468851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0F261FA-7CC6-FF4A-A0A9-D5C3A8980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740" y="1506098"/>
            <a:ext cx="7923072" cy="454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7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ivro em cima da mesa&#10;&#10;Descrição gerada automaticamente com confiança baixa">
            <a:extLst>
              <a:ext uri="{FF2B5EF4-FFF2-40B4-BE49-F238E27FC236}">
                <a16:creationId xmlns:a16="http://schemas.microsoft.com/office/drawing/2014/main" id="{AE7CAB85-C938-5D2B-1BBE-DCE6236C8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262062"/>
            <a:ext cx="5715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2008 – Pandemic (EUA)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Um jogo cooperativo onde os jogadores trabalham juntos para deter surtos de doenças em todo o mundo.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Promover cooperação e desenvolvimento de estratégias de resolução de problemas.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Um jogo cooperativo onde os jogadores trabalham juntos para deter surtos de doenças. Cada jogador tem um papel com habilidades únicas. O objetivo é descobrir curas para todas as doenças antes que elas se espalhem demais.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cooperativo, gestão de recursos, resolução de problemas.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4260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2008 – Pandemic (EUA)</a:t>
            </a:r>
          </a:p>
        </p:txBody>
      </p:sp>
      <p:pic>
        <p:nvPicPr>
          <p:cNvPr id="4" name="Imagem 3" descr="Uma imagem contendo placar, homem, foto, em pé">
            <a:extLst>
              <a:ext uri="{FF2B5EF4-FFF2-40B4-BE49-F238E27FC236}">
                <a16:creationId xmlns:a16="http://schemas.microsoft.com/office/drawing/2014/main" id="{DC619242-9D8B-A1D8-68B5-B7927187E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50" y="1374868"/>
            <a:ext cx="3252193" cy="4831976"/>
          </a:xfrm>
          <a:prstGeom prst="rect">
            <a:avLst/>
          </a:prstGeom>
        </p:spPr>
      </p:pic>
      <p:pic>
        <p:nvPicPr>
          <p:cNvPr id="6" name="Imagem 5" descr="Linha do tempo&#10;&#10;Descrição gerada automaticamente">
            <a:extLst>
              <a:ext uri="{FF2B5EF4-FFF2-40B4-BE49-F238E27FC236}">
                <a16:creationId xmlns:a16="http://schemas.microsoft.com/office/drawing/2014/main" id="{E2CE45D4-04A9-1A5C-C7AE-BDBA4027B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058" y="998351"/>
            <a:ext cx="4138291" cy="558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esa com panfletos e folhetos informativos">
            <a:extLst>
              <a:ext uri="{FF2B5EF4-FFF2-40B4-BE49-F238E27FC236}">
                <a16:creationId xmlns:a16="http://schemas.microsoft.com/office/drawing/2014/main" id="{B7FBA325-3D26-6E35-0568-A0265FA9E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0" b="25490"/>
          <a:stretch/>
        </p:blipFill>
        <p:spPr>
          <a:xfrm>
            <a:off x="605954" y="726142"/>
            <a:ext cx="10980092" cy="53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 – </a:t>
            </a:r>
            <a:r>
              <a:rPr lang="en-US" dirty="0" err="1"/>
              <a:t>Gloomhaven</a:t>
            </a:r>
            <a:r>
              <a:rPr lang="en-US" dirty="0"/>
              <a:t> (EUA)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sz="2200" dirty="0"/>
          </a:p>
          <a:p>
            <a:r>
              <a:rPr lang="pt-BR" sz="2200" dirty="0"/>
              <a:t>Criado por Isaac </a:t>
            </a:r>
            <a:r>
              <a:rPr lang="pt-BR" sz="2200" dirty="0" err="1"/>
              <a:t>Childres</a:t>
            </a:r>
            <a:r>
              <a:rPr lang="pt-BR" sz="2200" dirty="0"/>
              <a:t>, jogo de aventura e estratégia com elementos de RPG, onde jogadores exploram masmorras e evoluem personagens.</a:t>
            </a:r>
          </a:p>
          <a:p>
            <a:endParaRPr lang="pt-BR" sz="2200" dirty="0"/>
          </a:p>
          <a:p>
            <a:r>
              <a:rPr lang="pt-BR" sz="2200" b="1" dirty="0"/>
              <a:t>Propósito: </a:t>
            </a:r>
            <a:r>
              <a:rPr lang="pt-BR" sz="2200" dirty="0"/>
              <a:t>Entretenimento imersivo e desenvolvimento de habilidades estratégicas..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4598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 – </a:t>
            </a:r>
            <a:r>
              <a:rPr lang="en-US" dirty="0" err="1"/>
              <a:t>Gloomhaven</a:t>
            </a:r>
            <a:r>
              <a:rPr lang="en-US" dirty="0"/>
              <a:t> (EUA)</a:t>
            </a:r>
          </a:p>
        </p:txBody>
      </p:sp>
      <p:pic>
        <p:nvPicPr>
          <p:cNvPr id="4" name="Imagem 3" descr="Mesa com vários objetos em cima&#10;&#10;Descrição gerada automaticamente com confiança baixa">
            <a:extLst>
              <a:ext uri="{FF2B5EF4-FFF2-40B4-BE49-F238E27FC236}">
                <a16:creationId xmlns:a16="http://schemas.microsoft.com/office/drawing/2014/main" id="{D21E72CB-B81C-7B06-88F9-6BAE7F855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19834"/>
            <a:ext cx="3895165" cy="3895165"/>
          </a:xfrm>
          <a:prstGeom prst="rect">
            <a:avLst/>
          </a:prstGeom>
        </p:spPr>
      </p:pic>
      <p:pic>
        <p:nvPicPr>
          <p:cNvPr id="6" name="Imagem 5" descr="Livro em cima da mesa&#10;&#10;Descrição gerada automaticamente com confiança média">
            <a:extLst>
              <a:ext uri="{FF2B5EF4-FFF2-40B4-BE49-F238E27FC236}">
                <a16:creationId xmlns:a16="http://schemas.microsoft.com/office/drawing/2014/main" id="{1B62F00C-9A51-AF4A-966C-CDB115494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18" y="1819834"/>
            <a:ext cx="3895165" cy="389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5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97EB5-470A-6FD3-BF16-89959D78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81B688-6E62-7D15-4BD2-08FF68DCD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sz="2800" dirty="0"/>
              <a:t>A evolução dos jogos ao longo dos tempos reflete a criatividade humana e a necessidade de entretenimento, aprendizado e socialização. Cada era trouxe inovações que enriqueceram a experiência de jogo, desde simples jogos de corrida e sorte até complexos jogos de estratégia e cooperação. Os jogos continuam a evoluir, incorporando novas tecnologias e respondendo às mudanças culturais e sociais.</a:t>
            </a:r>
          </a:p>
          <a:p>
            <a:pPr>
              <a:lnSpc>
                <a:spcPct val="150000"/>
              </a:lnSpc>
            </a:pPr>
            <a:endParaRPr lang="pt-BR" sz="2800" dirty="0"/>
          </a:p>
          <a:p>
            <a:pPr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003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97EB5-470A-6FD3-BF16-89959D78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81B688-6E62-7D15-4BD2-08FF68DCD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sz="2800" dirty="0"/>
              <a:t>Cada um desses jogos não apenas oferece entretenimento, mas também desenvolve habilidades cognitivas, estratégicas e sociais, refletindo os contextos históricos e culturais de suas origens.</a:t>
            </a:r>
          </a:p>
          <a:p>
            <a:pPr>
              <a:lnSpc>
                <a:spcPct val="150000"/>
              </a:lnSpc>
            </a:pPr>
            <a:endParaRPr lang="pt-BR" sz="2800" dirty="0"/>
          </a:p>
          <a:p>
            <a:pPr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6568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em pé">
            <a:extLst>
              <a:ext uri="{FF2B5EF4-FFF2-40B4-BE49-F238E27FC236}">
                <a16:creationId xmlns:a16="http://schemas.microsoft.com/office/drawing/2014/main" id="{4C3D1E95-BE10-47F2-6AEE-67672251E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975" y="1372160"/>
            <a:ext cx="8510049" cy="328948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B69E3AC-7853-8E66-975E-FBBAB499F110}"/>
              </a:ext>
            </a:extLst>
          </p:cNvPr>
          <p:cNvSpPr txBox="1"/>
          <p:nvPr/>
        </p:nvSpPr>
        <p:spPr>
          <a:xfrm>
            <a:off x="1840975" y="4661647"/>
            <a:ext cx="8510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Uma versão em grafite do jogo encontrado no palácio de Sargão II (Museu Britânico de Londres).</a:t>
            </a:r>
          </a:p>
        </p:txBody>
      </p:sp>
    </p:spTree>
    <p:extLst>
      <p:ext uri="{BB962C8B-B14F-4D97-AF65-F5344CB8AC3E}">
        <p14:creationId xmlns:p14="http://schemas.microsoft.com/office/powerpoint/2010/main" val="20202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97EB5-470A-6FD3-BF16-89959D78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81B688-6E62-7D15-4BD2-08FF68DCD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sz="2800" dirty="0"/>
              <a:t>Os jogos analógicos têm sido uma parte integral da cultura humana por milênios, servindo não apenas como entretenimento, mas também como ferramentas para educação, desenvolvimento de habilidades cognitivas, e até mesmo para fins religiosos e filosóficos. Cada jogo reflete o contexto cultural e social de sua época, oferecendo um vislumbre fascinante das sociedades que os criaram e jogaram.</a:t>
            </a:r>
          </a:p>
          <a:p>
            <a:pPr>
              <a:lnSpc>
                <a:spcPct val="150000"/>
              </a:lnSpc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8118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410725F-57F8-8D04-B7F2-46F04EAE9E10}"/>
              </a:ext>
            </a:extLst>
          </p:cNvPr>
          <p:cNvSpPr txBox="1"/>
          <p:nvPr/>
        </p:nvSpPr>
        <p:spPr>
          <a:xfrm>
            <a:off x="475129" y="3244334"/>
            <a:ext cx="112417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dirty="0"/>
              <a:t>Referências 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237475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B02752-6763-B23E-6CB2-F563575CA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74"/>
            <a:ext cx="10972800" cy="452596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pt-BR" sz="1600" b="1" dirty="0"/>
              <a:t>Bell, R. C.</a:t>
            </a:r>
            <a:r>
              <a:rPr lang="pt-BR" sz="1600" dirty="0"/>
              <a:t> (1979). </a:t>
            </a:r>
            <a:r>
              <a:rPr lang="pt-BR" sz="1600" i="1" dirty="0"/>
              <a:t>Board </a:t>
            </a:r>
            <a:r>
              <a:rPr lang="pt-BR" sz="1600" i="1" dirty="0" err="1"/>
              <a:t>and</a:t>
            </a:r>
            <a:r>
              <a:rPr lang="pt-BR" sz="1600" i="1" dirty="0"/>
              <a:t> </a:t>
            </a:r>
            <a:r>
              <a:rPr lang="pt-BR" sz="1600" i="1" dirty="0" err="1"/>
              <a:t>Table</a:t>
            </a:r>
            <a:r>
              <a:rPr lang="pt-BR" sz="1600" i="1" dirty="0"/>
              <a:t> Games </a:t>
            </a:r>
            <a:r>
              <a:rPr lang="pt-BR" sz="1600" i="1" dirty="0" err="1"/>
              <a:t>from</a:t>
            </a:r>
            <a:r>
              <a:rPr lang="pt-BR" sz="1600" i="1" dirty="0"/>
              <a:t> </a:t>
            </a:r>
            <a:r>
              <a:rPr lang="pt-BR" sz="1600" i="1" dirty="0" err="1"/>
              <a:t>Many</a:t>
            </a:r>
            <a:r>
              <a:rPr lang="pt-BR" sz="1600" i="1" dirty="0"/>
              <a:t> </a:t>
            </a:r>
            <a:r>
              <a:rPr lang="pt-BR" sz="1600" i="1" dirty="0" err="1"/>
              <a:t>Civilizations</a:t>
            </a:r>
            <a:r>
              <a:rPr lang="pt-BR" sz="1600" dirty="0"/>
              <a:t>. Dover </a:t>
            </a:r>
            <a:r>
              <a:rPr lang="pt-BR" sz="1600" dirty="0" err="1"/>
              <a:t>Publications</a:t>
            </a:r>
            <a:r>
              <a:rPr lang="pt-BR" sz="1600" dirty="0"/>
              <a:t>.</a:t>
            </a:r>
          </a:p>
          <a:p>
            <a:pPr marL="457200" lvl="1" indent="0">
              <a:buNone/>
            </a:pPr>
            <a:r>
              <a:rPr lang="pt-BR" sz="1100" dirty="0"/>
              <a:t>Este livro oferece uma visão abrangente de uma ampla variedade de jogos de tabuleiro de diferentes civilizações e períodos históricos.</a:t>
            </a:r>
          </a:p>
          <a:p>
            <a:pPr>
              <a:buFont typeface="+mj-lt"/>
              <a:buAutoNum type="arabicPeriod"/>
            </a:pPr>
            <a:r>
              <a:rPr lang="pt-BR" sz="1600" b="1" dirty="0" err="1"/>
              <a:t>Parlett</a:t>
            </a:r>
            <a:r>
              <a:rPr lang="pt-BR" sz="1600" b="1" dirty="0"/>
              <a:t>, David.</a:t>
            </a:r>
            <a:r>
              <a:rPr lang="pt-BR" sz="1600" dirty="0"/>
              <a:t> (1999). </a:t>
            </a:r>
            <a:r>
              <a:rPr lang="pt-BR" sz="1600" i="1" dirty="0"/>
              <a:t>The Oxford </a:t>
            </a:r>
            <a:r>
              <a:rPr lang="pt-BR" sz="1600" i="1" dirty="0" err="1"/>
              <a:t>History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Board Games</a:t>
            </a:r>
            <a:r>
              <a:rPr lang="pt-BR" sz="1600" dirty="0"/>
              <a:t>. Oxford </a:t>
            </a:r>
            <a:r>
              <a:rPr lang="pt-BR" sz="1600" dirty="0" err="1"/>
              <a:t>University</a:t>
            </a:r>
            <a:r>
              <a:rPr lang="pt-BR" sz="1600" dirty="0"/>
              <a:t> Press.</a:t>
            </a:r>
          </a:p>
          <a:p>
            <a:pPr marL="457200" lvl="1" indent="0">
              <a:buNone/>
            </a:pPr>
            <a:r>
              <a:rPr lang="pt-BR" sz="1100" dirty="0"/>
              <a:t>Uma obra detalhada que cobre a história dos jogos de tabuleiro, desde os tempos antigos até os modernos.</a:t>
            </a:r>
          </a:p>
          <a:p>
            <a:pPr>
              <a:buFont typeface="+mj-lt"/>
              <a:buAutoNum type="arabicPeriod"/>
            </a:pPr>
            <a:r>
              <a:rPr lang="pt-BR" sz="1600" b="1" dirty="0"/>
              <a:t>Finkel, Irving L.</a:t>
            </a:r>
            <a:r>
              <a:rPr lang="pt-BR" sz="1600" dirty="0"/>
              <a:t> (2007). </a:t>
            </a:r>
            <a:r>
              <a:rPr lang="pt-BR" sz="1600" i="1" dirty="0" err="1"/>
              <a:t>Ancient</a:t>
            </a:r>
            <a:r>
              <a:rPr lang="pt-BR" sz="1600" i="1" dirty="0"/>
              <a:t> Board Games</a:t>
            </a:r>
            <a:r>
              <a:rPr lang="pt-BR" sz="1600" dirty="0"/>
              <a:t>. British </a:t>
            </a:r>
            <a:r>
              <a:rPr lang="pt-BR" sz="1600" dirty="0" err="1"/>
              <a:t>Museum</a:t>
            </a:r>
            <a:r>
              <a:rPr lang="pt-BR" sz="1600" dirty="0"/>
              <a:t> Press.</a:t>
            </a:r>
          </a:p>
          <a:p>
            <a:pPr marL="457200" lvl="1" indent="0">
              <a:buNone/>
            </a:pPr>
            <a:r>
              <a:rPr lang="pt-BR" sz="1100" dirty="0"/>
              <a:t>Finkel explora jogos antigos e suas influências nas culturas que os criaram, com foco em jogos como o </a:t>
            </a:r>
            <a:r>
              <a:rPr lang="pt-BR" sz="1100" dirty="0" err="1"/>
              <a:t>Senet</a:t>
            </a:r>
            <a:r>
              <a:rPr lang="pt-BR" sz="1100" dirty="0"/>
              <a:t> e o Jogo Real de Ur.</a:t>
            </a:r>
          </a:p>
          <a:p>
            <a:pPr>
              <a:buFont typeface="+mj-lt"/>
              <a:buAutoNum type="arabicPeriod"/>
            </a:pPr>
            <a:r>
              <a:rPr lang="pt-BR" sz="1600" b="1" dirty="0"/>
              <a:t>Murray, H. J. R.</a:t>
            </a:r>
            <a:r>
              <a:rPr lang="pt-BR" sz="1600" dirty="0"/>
              <a:t> (1952). </a:t>
            </a:r>
            <a:r>
              <a:rPr lang="pt-BR" sz="1600" i="1" dirty="0"/>
              <a:t>A </a:t>
            </a:r>
            <a:r>
              <a:rPr lang="pt-BR" sz="1600" i="1" dirty="0" err="1"/>
              <a:t>History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Board-Games Other </a:t>
            </a:r>
            <a:r>
              <a:rPr lang="pt-BR" sz="1600" i="1" dirty="0" err="1"/>
              <a:t>Than</a:t>
            </a:r>
            <a:r>
              <a:rPr lang="pt-BR" sz="1600" i="1" dirty="0"/>
              <a:t> Chess</a:t>
            </a:r>
            <a:r>
              <a:rPr lang="pt-BR" sz="1600" dirty="0"/>
              <a:t>. Oxford </a:t>
            </a:r>
            <a:r>
              <a:rPr lang="pt-BR" sz="1600" dirty="0" err="1"/>
              <a:t>University</a:t>
            </a:r>
            <a:r>
              <a:rPr lang="pt-BR" sz="1600" dirty="0"/>
              <a:t> Press.</a:t>
            </a:r>
          </a:p>
          <a:p>
            <a:pPr marL="457200" lvl="1" indent="0">
              <a:buNone/>
            </a:pPr>
            <a:r>
              <a:rPr lang="pt-BR" sz="1100" dirty="0"/>
              <a:t>Um estudo extensivo sobre a história dos jogos de tabuleiro, excluindo o xadrez, cobrindo uma ampla gama de jogos históricos.</a:t>
            </a:r>
          </a:p>
          <a:p>
            <a:pPr>
              <a:buFont typeface="+mj-lt"/>
              <a:buAutoNum type="arabicPeriod"/>
            </a:pPr>
            <a:r>
              <a:rPr lang="pt-BR" sz="1600" b="1" dirty="0" err="1"/>
              <a:t>Salen</a:t>
            </a:r>
            <a:r>
              <a:rPr lang="pt-BR" sz="1600" b="1" dirty="0"/>
              <a:t>, Katie, &amp; Zimmerman, Eric.</a:t>
            </a:r>
            <a:r>
              <a:rPr lang="pt-BR" sz="1600" dirty="0"/>
              <a:t> (2004). </a:t>
            </a:r>
            <a:r>
              <a:rPr lang="pt-BR" sz="1600" i="1" dirty="0" err="1"/>
              <a:t>Rules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Play: Game Design Fundamentals</a:t>
            </a:r>
            <a:r>
              <a:rPr lang="pt-BR" sz="1600" dirty="0"/>
              <a:t>. MIT Press.</a:t>
            </a:r>
          </a:p>
          <a:p>
            <a:pPr marL="457200" lvl="1" indent="0">
              <a:buNone/>
            </a:pPr>
            <a:r>
              <a:rPr lang="pt-BR" sz="1100" dirty="0"/>
              <a:t>Este livro é uma referência fundamental para entender os princípios de design de jogos, incluindo elementos essenciais e a mecânica dos jogos.</a:t>
            </a:r>
          </a:p>
          <a:p>
            <a:pPr>
              <a:buFont typeface="+mj-lt"/>
              <a:buAutoNum type="arabicPeriod"/>
            </a:pPr>
            <a:r>
              <a:rPr lang="pt-BR" sz="1600" b="1" dirty="0" err="1"/>
              <a:t>Suits</a:t>
            </a:r>
            <a:r>
              <a:rPr lang="pt-BR" sz="1600" b="1" dirty="0"/>
              <a:t>, Bernard.</a:t>
            </a:r>
            <a:r>
              <a:rPr lang="pt-BR" sz="1600" dirty="0"/>
              <a:t> (1978). </a:t>
            </a:r>
            <a:r>
              <a:rPr lang="pt-BR" sz="1600" i="1" dirty="0"/>
              <a:t>The </a:t>
            </a:r>
            <a:r>
              <a:rPr lang="pt-BR" sz="1600" i="1" dirty="0" err="1"/>
              <a:t>Grasshopper</a:t>
            </a:r>
            <a:r>
              <a:rPr lang="pt-BR" sz="1600" i="1" dirty="0"/>
              <a:t>: Games, Life </a:t>
            </a:r>
            <a:r>
              <a:rPr lang="pt-BR" sz="1600" i="1" dirty="0" err="1"/>
              <a:t>and</a:t>
            </a:r>
            <a:r>
              <a:rPr lang="pt-BR" sz="1600" i="1" dirty="0"/>
              <a:t> Utopia</a:t>
            </a:r>
            <a:r>
              <a:rPr lang="pt-BR" sz="1600" dirty="0"/>
              <a:t>. </a:t>
            </a:r>
            <a:r>
              <a:rPr lang="pt-BR" sz="1600" dirty="0" err="1"/>
              <a:t>University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Toronto Press.</a:t>
            </a:r>
          </a:p>
          <a:p>
            <a:pPr marL="457200" lvl="1" indent="0">
              <a:buNone/>
            </a:pPr>
            <a:r>
              <a:rPr lang="pt-BR" sz="1100" dirty="0"/>
              <a:t>Uma obra filosófica que discute a natureza dos jogos e o que os define, explorando a importância das regras e dos objetivos.</a:t>
            </a:r>
          </a:p>
          <a:p>
            <a:pPr>
              <a:buFont typeface="+mj-lt"/>
              <a:buAutoNum type="arabicPeriod"/>
            </a:pPr>
            <a:r>
              <a:rPr lang="pt-BR" sz="1600" b="1" dirty="0" err="1"/>
              <a:t>Culin</a:t>
            </a:r>
            <a:r>
              <a:rPr lang="pt-BR" sz="1600" b="1" dirty="0"/>
              <a:t>, Stewart.</a:t>
            </a:r>
            <a:r>
              <a:rPr lang="pt-BR" sz="1600" dirty="0"/>
              <a:t> (1975). </a:t>
            </a:r>
            <a:r>
              <a:rPr lang="pt-BR" sz="1600" i="1" dirty="0"/>
              <a:t>Games </a:t>
            </a:r>
            <a:r>
              <a:rPr lang="pt-BR" sz="1600" i="1" dirty="0" err="1"/>
              <a:t>of</a:t>
            </a:r>
            <a:r>
              <a:rPr lang="pt-BR" sz="1600" i="1" dirty="0"/>
              <a:t> </a:t>
            </a:r>
            <a:r>
              <a:rPr lang="pt-BR" sz="1600" i="1" dirty="0" err="1"/>
              <a:t>the</a:t>
            </a:r>
            <a:r>
              <a:rPr lang="pt-BR" sz="1600" i="1" dirty="0"/>
              <a:t> North American </a:t>
            </a:r>
            <a:r>
              <a:rPr lang="pt-BR" sz="1600" i="1" dirty="0" err="1"/>
              <a:t>Indians</a:t>
            </a:r>
            <a:r>
              <a:rPr lang="pt-BR" sz="1600" dirty="0"/>
              <a:t>. Dover </a:t>
            </a:r>
            <a:r>
              <a:rPr lang="pt-BR" sz="1600" dirty="0" err="1"/>
              <a:t>Publications</a:t>
            </a:r>
            <a:r>
              <a:rPr lang="pt-BR" sz="1600" dirty="0"/>
              <a:t>.</a:t>
            </a:r>
          </a:p>
          <a:p>
            <a:pPr marL="457200" lvl="1" indent="0">
              <a:buNone/>
            </a:pPr>
            <a:r>
              <a:rPr lang="pt-BR" sz="1100" dirty="0"/>
              <a:t>Um estudo clássico sobre os jogos praticados pelos povos indígenas da América do Norte.</a:t>
            </a:r>
          </a:p>
          <a:p>
            <a:pPr>
              <a:buFont typeface="+mj-lt"/>
              <a:buAutoNum type="arabicPeriod"/>
            </a:pPr>
            <a:r>
              <a:rPr lang="pt-BR" sz="1600" b="1" dirty="0"/>
              <a:t>Garfield, Richard.</a:t>
            </a:r>
            <a:r>
              <a:rPr lang="pt-BR" sz="1600" dirty="0"/>
              <a:t> (1993). </a:t>
            </a:r>
            <a:r>
              <a:rPr lang="pt-BR" sz="1600" i="1" dirty="0"/>
              <a:t>Magic: The </a:t>
            </a:r>
            <a:r>
              <a:rPr lang="pt-BR" sz="1600" i="1" dirty="0" err="1"/>
              <a:t>Gathering</a:t>
            </a:r>
            <a:r>
              <a:rPr lang="pt-BR" sz="1600" dirty="0"/>
              <a:t>. Wizards </a:t>
            </a:r>
            <a:r>
              <a:rPr lang="pt-BR" sz="1600" dirty="0" err="1"/>
              <a:t>of</a:t>
            </a:r>
            <a:r>
              <a:rPr lang="pt-BR" sz="1600" dirty="0"/>
              <a:t> </a:t>
            </a:r>
            <a:r>
              <a:rPr lang="pt-BR" sz="1600" dirty="0" err="1"/>
              <a:t>the</a:t>
            </a:r>
            <a:r>
              <a:rPr lang="pt-BR" sz="1600" dirty="0"/>
              <a:t> Coast.</a:t>
            </a:r>
          </a:p>
          <a:p>
            <a:pPr marL="457200" lvl="1" indent="0">
              <a:buNone/>
            </a:pPr>
            <a:r>
              <a:rPr lang="pt-BR" sz="1100" dirty="0"/>
              <a:t>Livro de regras e histórico do popular jogo de cartas colecionáveis, que influenciou o design de jogos modernos.</a:t>
            </a:r>
          </a:p>
          <a:p>
            <a:pPr>
              <a:buFont typeface="+mj-lt"/>
              <a:buAutoNum type="arabicPeriod"/>
            </a:pPr>
            <a:r>
              <a:rPr lang="pt-BR" sz="1600" b="1" dirty="0" err="1"/>
              <a:t>Leacock</a:t>
            </a:r>
            <a:r>
              <a:rPr lang="pt-BR" sz="1600" b="1" dirty="0"/>
              <a:t>, Matt.</a:t>
            </a:r>
            <a:r>
              <a:rPr lang="pt-BR" sz="1600" dirty="0"/>
              <a:t> (2008). </a:t>
            </a:r>
            <a:r>
              <a:rPr lang="pt-BR" sz="1600" i="1" dirty="0" err="1"/>
              <a:t>Pandemic</a:t>
            </a:r>
            <a:r>
              <a:rPr lang="pt-BR" sz="1600" dirty="0"/>
              <a:t>. </a:t>
            </a:r>
            <a:r>
              <a:rPr lang="pt-BR" sz="1600" dirty="0" err="1"/>
              <a:t>Z-Man</a:t>
            </a:r>
            <a:r>
              <a:rPr lang="pt-BR" sz="1600" dirty="0"/>
              <a:t> Games.</a:t>
            </a:r>
          </a:p>
          <a:p>
            <a:pPr marL="457200" lvl="1" indent="0">
              <a:buNone/>
            </a:pPr>
            <a:r>
              <a:rPr lang="pt-BR" sz="1100" dirty="0"/>
              <a:t>Manual e desenvolvimento do jogo cooperativo, mostrando a evolução dos jogos modernos.</a:t>
            </a:r>
          </a:p>
          <a:p>
            <a:pPr>
              <a:buFont typeface="+mj-lt"/>
              <a:buAutoNum type="arabicPeriod"/>
            </a:pPr>
            <a:r>
              <a:rPr lang="pt-BR" sz="1600" b="1" dirty="0" err="1"/>
              <a:t>Childres</a:t>
            </a:r>
            <a:r>
              <a:rPr lang="pt-BR" sz="1600" b="1" dirty="0"/>
              <a:t>, Isaac.</a:t>
            </a:r>
            <a:r>
              <a:rPr lang="pt-BR" sz="1600" dirty="0"/>
              <a:t> (2017). </a:t>
            </a:r>
            <a:r>
              <a:rPr lang="pt-BR" sz="1600" i="1" dirty="0" err="1"/>
              <a:t>Gloomhaven</a:t>
            </a:r>
            <a:r>
              <a:rPr lang="pt-BR" sz="1600" dirty="0"/>
              <a:t>. </a:t>
            </a:r>
            <a:r>
              <a:rPr lang="pt-BR" sz="1600" dirty="0" err="1"/>
              <a:t>Cephalofair</a:t>
            </a:r>
            <a:r>
              <a:rPr lang="pt-BR" sz="1600" dirty="0"/>
              <a:t> Games.</a:t>
            </a:r>
          </a:p>
          <a:p>
            <a:pPr marL="457200" lvl="1" indent="0">
              <a:buNone/>
            </a:pPr>
            <a:r>
              <a:rPr lang="pt-BR" sz="1100" dirty="0"/>
              <a:t>Manual e desenvolvimento do jogo de aventura e estratégia, demonstrando a complexidade dos jogos contemporâneos.</a:t>
            </a:r>
          </a:p>
          <a:p>
            <a:pPr>
              <a:buFont typeface="+mj-lt"/>
              <a:buAutoNum type="arabicPeriod"/>
            </a:pPr>
            <a:r>
              <a:rPr lang="pt-BR" sz="1600" b="1" dirty="0" err="1"/>
              <a:t>Caillois</a:t>
            </a:r>
            <a:r>
              <a:rPr lang="pt-BR" sz="1600" b="1" dirty="0"/>
              <a:t>, Roger.</a:t>
            </a:r>
            <a:r>
              <a:rPr lang="pt-BR" sz="1600" dirty="0"/>
              <a:t> (1961). </a:t>
            </a:r>
            <a:r>
              <a:rPr lang="pt-BR" sz="1600" i="1" dirty="0"/>
              <a:t>Man, Play </a:t>
            </a:r>
            <a:r>
              <a:rPr lang="pt-BR" sz="1600" i="1" dirty="0" err="1"/>
              <a:t>and</a:t>
            </a:r>
            <a:r>
              <a:rPr lang="pt-BR" sz="1600" i="1" dirty="0"/>
              <a:t> Games</a:t>
            </a:r>
            <a:r>
              <a:rPr lang="pt-BR" sz="1600" dirty="0"/>
              <a:t>. </a:t>
            </a:r>
            <a:r>
              <a:rPr lang="pt-BR" sz="1600" dirty="0" err="1"/>
              <a:t>University</a:t>
            </a:r>
            <a:r>
              <a:rPr lang="pt-BR" sz="1600" dirty="0"/>
              <a:t> </a:t>
            </a:r>
            <a:r>
              <a:rPr lang="pt-BR" sz="1600" dirty="0" err="1"/>
              <a:t>of</a:t>
            </a:r>
            <a:r>
              <a:rPr lang="pt-BR" sz="1600" dirty="0"/>
              <a:t> Illinois Press.</a:t>
            </a:r>
          </a:p>
          <a:p>
            <a:pPr marL="457200" lvl="1" indent="0">
              <a:buNone/>
            </a:pPr>
            <a:r>
              <a:rPr lang="pt-BR" sz="1100" dirty="0"/>
              <a:t>Uma exploração sociológica dos jogos e suas funções nas culturas humanas, diferenciando entre diversos tipos de jogos e brincadeiras.</a:t>
            </a:r>
          </a:p>
          <a:p>
            <a:pPr>
              <a:buFont typeface="+mj-lt"/>
              <a:buAutoNum type="arabicPeriod"/>
            </a:pPr>
            <a:r>
              <a:rPr lang="pt-BR" sz="1600" b="1" dirty="0" err="1"/>
              <a:t>Huizinga</a:t>
            </a:r>
            <a:r>
              <a:rPr lang="pt-BR" sz="1600" b="1" dirty="0"/>
              <a:t>, Johan.</a:t>
            </a:r>
            <a:r>
              <a:rPr lang="pt-BR" sz="1600" dirty="0"/>
              <a:t> (1949). </a:t>
            </a:r>
            <a:r>
              <a:rPr lang="pt-BR" sz="1600" i="1" dirty="0"/>
              <a:t>Homo </a:t>
            </a:r>
            <a:r>
              <a:rPr lang="pt-BR" sz="1600" i="1" dirty="0" err="1"/>
              <a:t>Ludens</a:t>
            </a:r>
            <a:r>
              <a:rPr lang="pt-BR" sz="1600" i="1" dirty="0"/>
              <a:t>: A </a:t>
            </a:r>
            <a:r>
              <a:rPr lang="pt-BR" sz="1600" i="1" dirty="0" err="1"/>
              <a:t>Study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</a:t>
            </a:r>
            <a:r>
              <a:rPr lang="pt-BR" sz="1600" i="1" dirty="0" err="1"/>
              <a:t>the</a:t>
            </a:r>
            <a:r>
              <a:rPr lang="pt-BR" sz="1600" i="1" dirty="0"/>
              <a:t> Play-Element in Culture</a:t>
            </a:r>
            <a:r>
              <a:rPr lang="pt-BR" sz="1600" dirty="0"/>
              <a:t>. Beacon Press.</a:t>
            </a:r>
          </a:p>
          <a:p>
            <a:pPr marL="457200" lvl="1" indent="0">
              <a:buNone/>
            </a:pPr>
            <a:r>
              <a:rPr lang="pt-BR" sz="1100" dirty="0"/>
              <a:t>Um estudo clássico que investiga o papel do jogo na cultura e na sociedade.</a:t>
            </a:r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1845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A8820-E25F-1408-CF7A-D5CA67D3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2500 a.C. – Jogo Real de Ur (Mesopotâmia)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CEFFCB-B7CA-74AD-D8DC-CD28DD2DE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200" dirty="0"/>
              <a:t>Um jogo de tabuleiro com um design único, incluindo casas especiais e uma combinação de elementos de corrida e estratégia.</a:t>
            </a:r>
          </a:p>
          <a:p>
            <a:endParaRPr lang="pt-BR" sz="2200" dirty="0"/>
          </a:p>
          <a:p>
            <a:r>
              <a:rPr lang="pt-BR" sz="2200" b="1" dirty="0"/>
              <a:t>Motivo da Criação: </a:t>
            </a:r>
            <a:r>
              <a:rPr lang="pt-BR" sz="2200" dirty="0"/>
              <a:t>Entretenimento e possivelmente para práticas divinatórias.</a:t>
            </a:r>
          </a:p>
          <a:p>
            <a:endParaRPr lang="pt-BR" sz="2200" dirty="0"/>
          </a:p>
          <a:p>
            <a:r>
              <a:rPr lang="pt-BR" sz="2200" b="1" dirty="0"/>
              <a:t>Como se joga: </a:t>
            </a:r>
            <a:r>
              <a:rPr lang="pt-BR" sz="2200" dirty="0"/>
              <a:t>Dois jogadores competem movendo suas peças pelo tabuleiro. Cada jogador tem sete peças, e os movimentos são determinados pelo lançamento de dados tetraédricos. As peças percorrem um caminho específico no tabuleiro, e o objetivo é mover todas as peças para fora do tabuleiro.</a:t>
            </a:r>
          </a:p>
          <a:p>
            <a:endParaRPr lang="pt-BR" sz="2200" dirty="0"/>
          </a:p>
          <a:p>
            <a:r>
              <a:rPr lang="pt-BR" sz="2200" b="1" dirty="0"/>
              <a:t>Mecânicas: </a:t>
            </a:r>
            <a:r>
              <a:rPr lang="pt-BR" sz="2200" dirty="0"/>
              <a:t>Movimento baseado em sorte (lançamento de dados), corrida, captura de peças adversárias.</a:t>
            </a:r>
          </a:p>
        </p:txBody>
      </p:sp>
    </p:spTree>
    <p:extLst>
      <p:ext uri="{BB962C8B-B14F-4D97-AF65-F5344CB8AC3E}">
        <p14:creationId xmlns:p14="http://schemas.microsoft.com/office/powerpoint/2010/main" val="315363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CE0A8-7216-8230-4415-A1908488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2500 a.C. – Jogo Real de Ur (Mesopotâmia)</a:t>
            </a:r>
          </a:p>
        </p:txBody>
      </p:sp>
      <p:pic>
        <p:nvPicPr>
          <p:cNvPr id="5" name="Espaço Reservado para Conteúdo 4" descr="Imagem em preto e branco em cima de uma pedra">
            <a:extLst>
              <a:ext uri="{FF2B5EF4-FFF2-40B4-BE49-F238E27FC236}">
                <a16:creationId xmlns:a16="http://schemas.microsoft.com/office/drawing/2014/main" id="{A9C9797E-E3CD-D8C6-EC3C-81328B14F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65" y="1417638"/>
            <a:ext cx="4283351" cy="4525963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54CCA06-EE71-5526-78D3-EA2BE6AF2244}"/>
              </a:ext>
            </a:extLst>
          </p:cNvPr>
          <p:cNvSpPr txBox="1"/>
          <p:nvPr/>
        </p:nvSpPr>
        <p:spPr>
          <a:xfrm>
            <a:off x="259977" y="61261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Tabuleta contendo as regras do Jogo de Ur datada em cerca de </a:t>
            </a:r>
            <a:r>
              <a:rPr lang="pt-BR" dirty="0">
                <a:effectLst/>
              </a:rPr>
              <a:t>177 a.C.</a:t>
            </a:r>
            <a:r>
              <a:rPr lang="pt-BR" dirty="0"/>
              <a:t> (Museu Britânico).</a:t>
            </a:r>
          </a:p>
        </p:txBody>
      </p:sp>
      <p:pic>
        <p:nvPicPr>
          <p:cNvPr id="9" name="Imagem 8" descr="Uma imagem contendo mesa, tapete, computador, cama">
            <a:extLst>
              <a:ext uri="{FF2B5EF4-FFF2-40B4-BE49-F238E27FC236}">
                <a16:creationId xmlns:a16="http://schemas.microsoft.com/office/drawing/2014/main" id="{877C9827-BB8C-E54B-7214-DDDA06542F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7638"/>
            <a:ext cx="5665519" cy="45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verde, mesa, olhando, pequeno&#10;&#10;Descrição gerada automaticamente">
            <a:extLst>
              <a:ext uri="{FF2B5EF4-FFF2-40B4-BE49-F238E27FC236}">
                <a16:creationId xmlns:a16="http://schemas.microsoft.com/office/drawing/2014/main" id="{4E8B518E-BB77-5A38-52B5-D3DA84D10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94" y="646355"/>
            <a:ext cx="6956612" cy="55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1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dra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CRUD</Template>
  <TotalTime>104</TotalTime>
  <Words>2601</Words>
  <Application>Microsoft Office PowerPoint</Application>
  <PresentationFormat>Widescreen</PresentationFormat>
  <Paragraphs>200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4" baseType="lpstr">
      <vt:lpstr>Arial</vt:lpstr>
      <vt:lpstr>padrao</vt:lpstr>
      <vt:lpstr>Aula 01</vt:lpstr>
      <vt:lpstr>Apresentação do PowerPoint</vt:lpstr>
      <vt:lpstr>Apresentação do PowerPoint</vt:lpstr>
      <vt:lpstr>3000 a.C. – Senet (Egito Antigo)</vt:lpstr>
      <vt:lpstr>3000 a.C. – Senet (Egito Antigo)</vt:lpstr>
      <vt:lpstr>Apresentação do PowerPoint</vt:lpstr>
      <vt:lpstr>2500 a.C. – Jogo Real de Ur (Mesopotâmia)</vt:lpstr>
      <vt:lpstr>2500 a.C. – Jogo Real de Ur (Mesopotâmia)</vt:lpstr>
      <vt:lpstr>Apresentação do PowerPoint</vt:lpstr>
      <vt:lpstr>2000 a.C. – Mehen (Egito Antigo)</vt:lpstr>
      <vt:lpstr>2000 a.C. – Mehen (Egito Antigo)</vt:lpstr>
      <vt:lpstr>Apresentação do PowerPoint</vt:lpstr>
      <vt:lpstr>2000 a.C – Go (China)</vt:lpstr>
      <vt:lpstr>2000 a.C – Go (China)</vt:lpstr>
      <vt:lpstr>Apresentação do PowerPoint</vt:lpstr>
      <vt:lpstr>Apresentação do PowerPoint</vt:lpstr>
      <vt:lpstr>600 d.C. – Xadrez (Índia)</vt:lpstr>
      <vt:lpstr>600 d.C. – Xadrez (Índia)</vt:lpstr>
      <vt:lpstr>Apresentação do PowerPoint</vt:lpstr>
      <vt:lpstr>900 d.C. – Shogi (Japão)</vt:lpstr>
      <vt:lpstr>900 d.C. – Shogi (Japão)</vt:lpstr>
      <vt:lpstr>Apresentação do PowerPoint</vt:lpstr>
      <vt:lpstr>1300 d.C. – Jogo de Ganso (Europa)</vt:lpstr>
      <vt:lpstr>1300 d.C. – Jogo de Ganso (Europa)</vt:lpstr>
      <vt:lpstr>Apresentação do PowerPoint</vt:lpstr>
      <vt:lpstr>Apresentação do PowerPoint</vt:lpstr>
      <vt:lpstr>1500 d.C. – Mancala (África)</vt:lpstr>
      <vt:lpstr>1500 d.C. – Mancala (África)</vt:lpstr>
      <vt:lpstr>Apresentação do PowerPoint</vt:lpstr>
      <vt:lpstr>1600 d.C. – Backgammon (Persia)</vt:lpstr>
      <vt:lpstr>1600 d.C. – Backgammon (Persia)</vt:lpstr>
      <vt:lpstr>Apresentação do PowerPoint</vt:lpstr>
      <vt:lpstr>1800 d.C. – The Landlord's Game (EUA)</vt:lpstr>
      <vt:lpstr>1800 d.C. – The Landlord's Game (EUA)</vt:lpstr>
      <vt:lpstr>Apresentação do PowerPoint</vt:lpstr>
      <vt:lpstr>Apresentação do PowerPoint</vt:lpstr>
      <vt:lpstr>1935 – Monopoly (EUA)</vt:lpstr>
      <vt:lpstr>1935 – Monopoly (EUA)</vt:lpstr>
      <vt:lpstr>Apresentação do PowerPoint</vt:lpstr>
      <vt:lpstr>1959 – Risk (França)</vt:lpstr>
      <vt:lpstr>1959 – Risk (França)</vt:lpstr>
      <vt:lpstr>Apresentação do PowerPoint</vt:lpstr>
      <vt:lpstr>1974 – Dungeons &amp; Dragons (EUA)</vt:lpstr>
      <vt:lpstr>1959 – Risk (França)</vt:lpstr>
      <vt:lpstr>Apresentação do PowerPoint</vt:lpstr>
      <vt:lpstr>1980 – Trivial Pursuit (Canadá)</vt:lpstr>
      <vt:lpstr>1980 – Trivial Pursuit (Canadá)</vt:lpstr>
      <vt:lpstr>Apresentação do PowerPoint</vt:lpstr>
      <vt:lpstr>Apresentação do PowerPoint</vt:lpstr>
      <vt:lpstr>2000 – Carcassonne (Alemanha)</vt:lpstr>
      <vt:lpstr>2000 – Carcassonne (Alemanha)</vt:lpstr>
      <vt:lpstr>Apresentação do PowerPoint</vt:lpstr>
      <vt:lpstr>2008 – Pandemic (EUA)</vt:lpstr>
      <vt:lpstr>2008 – Pandemic (EUA)</vt:lpstr>
      <vt:lpstr>Apresentação do PowerPoint</vt:lpstr>
      <vt:lpstr>2017 – Gloomhaven (EUA)</vt:lpstr>
      <vt:lpstr>2017 – Gloomhaven (EUA)</vt:lpstr>
      <vt:lpstr>Considerações Finais</vt:lpstr>
      <vt:lpstr>Considerações Finais</vt:lpstr>
      <vt:lpstr>Considerações Finais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LUIZ HOLUBOSKI JUNIOR</dc:creator>
  <cp:lastModifiedBy>PEDRO LUIZ HOLUBOSKI JUNIOR</cp:lastModifiedBy>
  <cp:revision>1</cp:revision>
  <dcterms:created xsi:type="dcterms:W3CDTF">2024-06-02T14:54:53Z</dcterms:created>
  <dcterms:modified xsi:type="dcterms:W3CDTF">2024-06-04T13:35:28Z</dcterms:modified>
</cp:coreProperties>
</file>